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3" r:id="rId10"/>
    <p:sldId id="264" r:id="rId11"/>
    <p:sldId id="266" r:id="rId12"/>
    <p:sldId id="271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0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4801" y="3681476"/>
            <a:ext cx="4764405" cy="3176905"/>
          </a:xfrm>
          <a:custGeom>
            <a:avLst/>
            <a:gdLst/>
            <a:ahLst/>
            <a:cxnLst/>
            <a:rect l="l" t="t" r="r" b="b"/>
            <a:pathLst>
              <a:path w="4764405" h="3176904">
                <a:moveTo>
                  <a:pt x="4764024" y="0"/>
                </a:moveTo>
                <a:lnTo>
                  <a:pt x="0" y="3176523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2257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202" y="0"/>
                </a:moveTo>
                <a:lnTo>
                  <a:pt x="2043047" y="0"/>
                </a:lnTo>
                <a:lnTo>
                  <a:pt x="0" y="6857998"/>
                </a:lnTo>
                <a:lnTo>
                  <a:pt x="3007202" y="6857998"/>
                </a:lnTo>
                <a:lnTo>
                  <a:pt x="3007202" y="0"/>
                </a:lnTo>
                <a:close/>
              </a:path>
            </a:pathLst>
          </a:custGeom>
          <a:solidFill>
            <a:srgbClr val="7ED13A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260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739" y="0"/>
                </a:moveTo>
                <a:lnTo>
                  <a:pt x="0" y="0"/>
                </a:lnTo>
                <a:lnTo>
                  <a:pt x="1208265" y="6857998"/>
                </a:lnTo>
                <a:lnTo>
                  <a:pt x="2587739" y="6857998"/>
                </a:lnTo>
                <a:lnTo>
                  <a:pt x="2587739" y="0"/>
                </a:lnTo>
                <a:close/>
              </a:path>
            </a:pathLst>
          </a:custGeom>
          <a:solidFill>
            <a:srgbClr val="7ED13A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926" y="3048000"/>
            <a:ext cx="3259454" cy="3810000"/>
          </a:xfrm>
          <a:custGeom>
            <a:avLst/>
            <a:gdLst/>
            <a:ahLst/>
            <a:cxnLst/>
            <a:rect l="l" t="t" r="r" b="b"/>
            <a:pathLst>
              <a:path w="3259454" h="3810000">
                <a:moveTo>
                  <a:pt x="3259074" y="0"/>
                </a:moveTo>
                <a:lnTo>
                  <a:pt x="0" y="3809999"/>
                </a:lnTo>
                <a:lnTo>
                  <a:pt x="3259074" y="3809999"/>
                </a:lnTo>
                <a:lnTo>
                  <a:pt x="3259074" y="0"/>
                </a:lnTo>
                <a:close/>
              </a:path>
            </a:pathLst>
          </a:custGeom>
          <a:solidFill>
            <a:srgbClr val="EA1579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379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445" y="0"/>
                </a:moveTo>
                <a:lnTo>
                  <a:pt x="0" y="0"/>
                </a:lnTo>
                <a:lnTo>
                  <a:pt x="2467905" y="6857998"/>
                </a:lnTo>
                <a:lnTo>
                  <a:pt x="2851445" y="6857998"/>
                </a:lnTo>
                <a:lnTo>
                  <a:pt x="2851445" y="0"/>
                </a:lnTo>
                <a:close/>
              </a:path>
            </a:pathLst>
          </a:custGeom>
          <a:solidFill>
            <a:srgbClr val="AF0F5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251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573" y="0"/>
                </a:moveTo>
                <a:lnTo>
                  <a:pt x="1018875" y="0"/>
                </a:lnTo>
                <a:lnTo>
                  <a:pt x="0" y="6857998"/>
                </a:lnTo>
                <a:lnTo>
                  <a:pt x="1290573" y="6857998"/>
                </a:lnTo>
                <a:lnTo>
                  <a:pt x="1290573" y="0"/>
                </a:lnTo>
                <a:close/>
              </a:path>
            </a:pathLst>
          </a:custGeom>
          <a:solidFill>
            <a:srgbClr val="B1E28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818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006" y="0"/>
                </a:moveTo>
                <a:lnTo>
                  <a:pt x="0" y="0"/>
                </a:lnTo>
                <a:lnTo>
                  <a:pt x="1107671" y="6857998"/>
                </a:lnTo>
                <a:lnTo>
                  <a:pt x="1248006" y="6857998"/>
                </a:lnTo>
                <a:lnTo>
                  <a:pt x="1248006" y="0"/>
                </a:lnTo>
                <a:close/>
              </a:path>
            </a:pathLst>
          </a:custGeom>
          <a:solidFill>
            <a:srgbClr val="7ED13A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201" y="3589401"/>
            <a:ext cx="1818005" cy="3268979"/>
          </a:xfrm>
          <a:custGeom>
            <a:avLst/>
            <a:gdLst/>
            <a:ahLst/>
            <a:cxnLst/>
            <a:rect l="l" t="t" r="r" b="b"/>
            <a:pathLst>
              <a:path w="1818004" h="3268979">
                <a:moveTo>
                  <a:pt x="1817624" y="0"/>
                </a:moveTo>
                <a:lnTo>
                  <a:pt x="0" y="3268598"/>
                </a:lnTo>
                <a:lnTo>
                  <a:pt x="1817624" y="3268598"/>
                </a:lnTo>
                <a:lnTo>
                  <a:pt x="1817624" y="0"/>
                </a:lnTo>
                <a:close/>
              </a:path>
            </a:pathLst>
          </a:custGeom>
          <a:solidFill>
            <a:srgbClr val="7ED13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4801" y="3681476"/>
            <a:ext cx="4764405" cy="3176905"/>
          </a:xfrm>
          <a:custGeom>
            <a:avLst/>
            <a:gdLst/>
            <a:ahLst/>
            <a:cxnLst/>
            <a:rect l="l" t="t" r="r" b="b"/>
            <a:pathLst>
              <a:path w="4764405" h="3176904">
                <a:moveTo>
                  <a:pt x="4764024" y="0"/>
                </a:moveTo>
                <a:lnTo>
                  <a:pt x="0" y="3176523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2257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202" y="0"/>
                </a:moveTo>
                <a:lnTo>
                  <a:pt x="2043047" y="0"/>
                </a:lnTo>
                <a:lnTo>
                  <a:pt x="0" y="6857998"/>
                </a:lnTo>
                <a:lnTo>
                  <a:pt x="3007202" y="6857998"/>
                </a:lnTo>
                <a:lnTo>
                  <a:pt x="3007202" y="0"/>
                </a:lnTo>
                <a:close/>
              </a:path>
            </a:pathLst>
          </a:custGeom>
          <a:solidFill>
            <a:srgbClr val="7ED13A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260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739" y="0"/>
                </a:moveTo>
                <a:lnTo>
                  <a:pt x="0" y="0"/>
                </a:lnTo>
                <a:lnTo>
                  <a:pt x="1208265" y="6857998"/>
                </a:lnTo>
                <a:lnTo>
                  <a:pt x="2587739" y="6857998"/>
                </a:lnTo>
                <a:lnTo>
                  <a:pt x="2587739" y="0"/>
                </a:lnTo>
                <a:close/>
              </a:path>
            </a:pathLst>
          </a:custGeom>
          <a:solidFill>
            <a:srgbClr val="7ED13A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926" y="3048000"/>
            <a:ext cx="3259454" cy="3810000"/>
          </a:xfrm>
          <a:custGeom>
            <a:avLst/>
            <a:gdLst/>
            <a:ahLst/>
            <a:cxnLst/>
            <a:rect l="l" t="t" r="r" b="b"/>
            <a:pathLst>
              <a:path w="3259454" h="3810000">
                <a:moveTo>
                  <a:pt x="3259074" y="0"/>
                </a:moveTo>
                <a:lnTo>
                  <a:pt x="0" y="3809999"/>
                </a:lnTo>
                <a:lnTo>
                  <a:pt x="3259074" y="3809999"/>
                </a:lnTo>
                <a:lnTo>
                  <a:pt x="3259074" y="0"/>
                </a:lnTo>
                <a:close/>
              </a:path>
            </a:pathLst>
          </a:custGeom>
          <a:solidFill>
            <a:srgbClr val="EA1579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379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445" y="0"/>
                </a:moveTo>
                <a:lnTo>
                  <a:pt x="0" y="0"/>
                </a:lnTo>
                <a:lnTo>
                  <a:pt x="2467905" y="6857998"/>
                </a:lnTo>
                <a:lnTo>
                  <a:pt x="2851445" y="6857998"/>
                </a:lnTo>
                <a:lnTo>
                  <a:pt x="2851445" y="0"/>
                </a:lnTo>
                <a:close/>
              </a:path>
            </a:pathLst>
          </a:custGeom>
          <a:solidFill>
            <a:srgbClr val="AF0F5C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251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573" y="0"/>
                </a:moveTo>
                <a:lnTo>
                  <a:pt x="1018875" y="0"/>
                </a:lnTo>
                <a:lnTo>
                  <a:pt x="0" y="6857998"/>
                </a:lnTo>
                <a:lnTo>
                  <a:pt x="1290573" y="6857998"/>
                </a:lnTo>
                <a:lnTo>
                  <a:pt x="1290573" y="0"/>
                </a:lnTo>
                <a:close/>
              </a:path>
            </a:pathLst>
          </a:custGeom>
          <a:solidFill>
            <a:srgbClr val="B1E28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818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006" y="0"/>
                </a:moveTo>
                <a:lnTo>
                  <a:pt x="0" y="0"/>
                </a:lnTo>
                <a:lnTo>
                  <a:pt x="1107671" y="6857998"/>
                </a:lnTo>
                <a:lnTo>
                  <a:pt x="1248006" y="6857998"/>
                </a:lnTo>
                <a:lnTo>
                  <a:pt x="1248006" y="0"/>
                </a:lnTo>
                <a:close/>
              </a:path>
            </a:pathLst>
          </a:custGeom>
          <a:solidFill>
            <a:srgbClr val="7ED13A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201" y="3589401"/>
            <a:ext cx="1818005" cy="3268979"/>
          </a:xfrm>
          <a:custGeom>
            <a:avLst/>
            <a:gdLst/>
            <a:ahLst/>
            <a:cxnLst/>
            <a:rect l="l" t="t" r="r" b="b"/>
            <a:pathLst>
              <a:path w="1818004" h="3268979">
                <a:moveTo>
                  <a:pt x="1817624" y="0"/>
                </a:moveTo>
                <a:lnTo>
                  <a:pt x="0" y="3268598"/>
                </a:lnTo>
                <a:lnTo>
                  <a:pt x="1817624" y="3268598"/>
                </a:lnTo>
                <a:lnTo>
                  <a:pt x="1817624" y="0"/>
                </a:lnTo>
                <a:close/>
              </a:path>
            </a:pathLst>
          </a:custGeom>
          <a:solidFill>
            <a:srgbClr val="7ED13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840" y="19303"/>
            <a:ext cx="11196319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40" y="2324811"/>
            <a:ext cx="10662919" cy="3074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280" cy="5666105"/>
          </a:xfrm>
          <a:custGeom>
            <a:avLst/>
            <a:gdLst/>
            <a:ahLst/>
            <a:cxnLst/>
            <a:rect l="l" t="t" r="r" b="b"/>
            <a:pathLst>
              <a:path w="843280" h="5666105">
                <a:moveTo>
                  <a:pt x="842962" y="0"/>
                </a:moveTo>
                <a:lnTo>
                  <a:pt x="0" y="0"/>
                </a:lnTo>
                <a:lnTo>
                  <a:pt x="0" y="5665787"/>
                </a:lnTo>
                <a:lnTo>
                  <a:pt x="842962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95855" y="1697241"/>
            <a:ext cx="7205980" cy="1910080"/>
            <a:chOff x="1895855" y="1697241"/>
            <a:chExt cx="7205980" cy="1910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8943" y="1697241"/>
              <a:ext cx="6451092" cy="4196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5855" y="1970531"/>
              <a:ext cx="7205472" cy="661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8631" y="2458211"/>
              <a:ext cx="6979920" cy="6614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9691" y="2945891"/>
              <a:ext cx="5154167" cy="6614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752601" y="1587500"/>
            <a:ext cx="7399146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5"/>
              </a:spcBef>
            </a:pPr>
            <a:r>
              <a:rPr sz="3200" b="1" dirty="0" err="1">
                <a:solidFill>
                  <a:srgbClr val="FF00FF"/>
                </a:solidFill>
                <a:latin typeface="Georgia"/>
                <a:cs typeface="Georgia"/>
              </a:rPr>
              <a:t>Дистанційна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lang="uk-UA" sz="3200" b="1" spc="-5" dirty="0" smtClean="0">
                <a:solidFill>
                  <a:srgbClr val="FF00FF"/>
                </a:solidFill>
                <a:latin typeface="Georgia"/>
                <a:cs typeface="Georgia"/>
              </a:rPr>
              <a:t>інформаційна</a:t>
            </a:r>
            <a:r>
              <a:rPr sz="3200" b="1" spc="-5" dirty="0" smtClean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година </a:t>
            </a:r>
            <a:r>
              <a:rPr sz="3200" b="1" spc="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до</a:t>
            </a:r>
            <a:r>
              <a:rPr sz="3200" b="1" spc="-40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дня</a:t>
            </a:r>
            <a:r>
              <a:rPr sz="3200" b="1" spc="-20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вшанування</a:t>
            </a:r>
            <a:r>
              <a:rPr sz="3200" b="1" spc="-20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учасників </a:t>
            </a:r>
            <a:r>
              <a:rPr sz="3200" b="1" spc="-800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spc="-5" dirty="0">
                <a:solidFill>
                  <a:srgbClr val="FF00FF"/>
                </a:solidFill>
                <a:latin typeface="Georgia"/>
                <a:cs typeface="Georgia"/>
              </a:rPr>
              <a:t>ліквідації</a:t>
            </a:r>
            <a:r>
              <a:rPr sz="3200" b="1" spc="30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наслідків аварії</a:t>
            </a:r>
            <a:r>
              <a:rPr sz="3200" b="1" spc="-1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00FF"/>
                </a:solidFill>
                <a:latin typeface="Georgia"/>
                <a:cs typeface="Georgia"/>
              </a:rPr>
              <a:t>на </a:t>
            </a:r>
            <a:r>
              <a:rPr sz="3200" b="1" spc="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spc="-5" dirty="0">
                <a:solidFill>
                  <a:srgbClr val="FF00FF"/>
                </a:solidFill>
                <a:latin typeface="Georgia"/>
                <a:cs typeface="Georgia"/>
              </a:rPr>
              <a:t>Чорнобильській</a:t>
            </a:r>
            <a:r>
              <a:rPr sz="3200" b="1" spc="-3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3200" b="1" spc="-5" dirty="0">
                <a:solidFill>
                  <a:srgbClr val="FF00FF"/>
                </a:solidFill>
                <a:latin typeface="Georgia"/>
                <a:cs typeface="Georgia"/>
              </a:rPr>
              <a:t>АЕС</a:t>
            </a:r>
            <a:endParaRPr sz="3200" dirty="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5571" y="5563615"/>
            <a:ext cx="2416175" cy="6677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00FF"/>
                </a:solidFill>
                <a:latin typeface="Georgia"/>
                <a:cs typeface="Georgia"/>
              </a:rPr>
              <a:t>Підготувала:</a:t>
            </a:r>
            <a:endParaRPr sz="1000" dirty="0">
              <a:latin typeface="Georgia"/>
              <a:cs typeface="Georgia"/>
            </a:endParaRPr>
          </a:p>
          <a:p>
            <a:pPr marL="12700" marR="5715" indent="328930" algn="r">
              <a:lnSpc>
                <a:spcPct val="163000"/>
              </a:lnSpc>
            </a:pPr>
            <a:r>
              <a:rPr sz="1000" b="1" spc="-10" dirty="0">
                <a:solidFill>
                  <a:srgbClr val="0000FF"/>
                </a:solidFill>
                <a:latin typeface="Georgia"/>
                <a:cs typeface="Georgia"/>
              </a:rPr>
              <a:t>Класний</a:t>
            </a:r>
            <a:r>
              <a:rPr sz="1000" b="1" spc="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00" b="1" spc="-10" dirty="0" err="1">
                <a:solidFill>
                  <a:srgbClr val="0000FF"/>
                </a:solidFill>
                <a:latin typeface="Georgia"/>
                <a:cs typeface="Georgia"/>
              </a:rPr>
              <a:t>керівник</a:t>
            </a:r>
            <a:r>
              <a:rPr sz="1000" b="1" spc="1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lang="uk-UA" sz="1000" b="1" spc="-5" dirty="0" smtClean="0">
                <a:solidFill>
                  <a:srgbClr val="0000FF"/>
                </a:solidFill>
                <a:latin typeface="Georgia"/>
                <a:cs typeface="Georgia"/>
              </a:rPr>
              <a:t>групи</a:t>
            </a:r>
            <a:r>
              <a:rPr sz="1000" b="1" spc="-5" dirty="0" smtClean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00" b="1" spc="-10" dirty="0" smtClean="0">
                <a:solidFill>
                  <a:srgbClr val="0000FF"/>
                </a:solidFill>
                <a:latin typeface="Georgia"/>
                <a:cs typeface="Georgia"/>
              </a:rPr>
              <a:t>№</a:t>
            </a:r>
            <a:r>
              <a:rPr lang="uk-UA" sz="1000" b="1" spc="-10" dirty="0" smtClean="0">
                <a:solidFill>
                  <a:srgbClr val="0000FF"/>
                </a:solidFill>
                <a:latin typeface="Georgia"/>
                <a:cs typeface="Georgia"/>
              </a:rPr>
              <a:t> 06</a:t>
            </a:r>
          </a:p>
          <a:p>
            <a:pPr marL="12700" marR="5715" indent="328930" algn="r">
              <a:lnSpc>
                <a:spcPct val="163000"/>
              </a:lnSpc>
            </a:pPr>
            <a:r>
              <a:rPr lang="uk-UA" sz="1000" b="1" spc="-10" dirty="0" smtClean="0">
                <a:solidFill>
                  <a:srgbClr val="0000FF"/>
                </a:solidFill>
                <a:latin typeface="Georgia"/>
                <a:cs typeface="Georgia"/>
              </a:rPr>
              <a:t>Тетяна САЖІЄНКО</a:t>
            </a:r>
            <a:endParaRPr sz="1000" dirty="0">
              <a:latin typeface="Georgia"/>
              <a:cs typeface="Georgi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55191" y="273557"/>
            <a:ext cx="672084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 algn="ctr">
              <a:lnSpc>
                <a:spcPct val="100000"/>
              </a:lnSpc>
              <a:spcBef>
                <a:spcPts val="100"/>
              </a:spcBef>
            </a:pPr>
            <a:r>
              <a:rPr lang="uk-UA" sz="2800" spc="-5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навчальний заклад</a:t>
            </a:r>
            <a:br>
              <a:rPr lang="uk-UA" sz="2800" spc="-5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spc="-5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«Професійно – технічне училище №40 </a:t>
            </a:r>
            <a:br>
              <a:rPr lang="uk-UA" sz="2800" spc="-5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spc="-5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Новоукраїнка»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96697" y="3887851"/>
            <a:ext cx="4034154" cy="2970530"/>
            <a:chOff x="996697" y="3887851"/>
            <a:chExt cx="4034154" cy="297053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697" y="6568462"/>
              <a:ext cx="4034024" cy="2895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8062" y="3887851"/>
              <a:ext cx="4011612" cy="26861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7500"/>
            <a:ext cx="10007600" cy="6540500"/>
            <a:chOff x="0" y="317500"/>
            <a:chExt cx="10007600" cy="6540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687" y="317500"/>
              <a:ext cx="9840849" cy="6207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1552" y="6682738"/>
              <a:ext cx="3244596" cy="1752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7300" y="4229608"/>
              <a:ext cx="3213100" cy="24632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540" y="2324811"/>
            <a:ext cx="8820150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Трагічні</a:t>
            </a:r>
            <a:r>
              <a:rPr sz="4000" b="1" spc="-10" dirty="0">
                <a:solidFill>
                  <a:srgbClr val="0000FF"/>
                </a:solidFill>
                <a:latin typeface="Trebuchet MS"/>
                <a:cs typeface="Trebuchet MS"/>
              </a:rPr>
              <a:t> наслідки</a:t>
            </a:r>
            <a:r>
              <a:rPr sz="4000" b="1" spc="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0000FF"/>
                </a:solidFill>
                <a:latin typeface="Trebuchet MS"/>
                <a:cs typeface="Trebuchet MS"/>
              </a:rPr>
              <a:t>цієї</a:t>
            </a:r>
            <a:r>
              <a:rPr sz="4000" b="1" spc="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0000FF"/>
                </a:solidFill>
                <a:latin typeface="Trebuchet MS"/>
                <a:cs typeface="Trebuchet MS"/>
              </a:rPr>
              <a:t>аварії</a:t>
            </a:r>
            <a:endParaRPr sz="4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4000" b="1" spc="-5" dirty="0" err="1">
                <a:solidFill>
                  <a:srgbClr val="0000FF"/>
                </a:solidFill>
                <a:latin typeface="Trebuchet MS"/>
                <a:cs typeface="Trebuchet MS"/>
              </a:rPr>
              <a:t>відчуваються</a:t>
            </a:r>
            <a:r>
              <a:rPr sz="4000" b="1" spc="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lang="uk-UA" sz="4000" b="1" spc="-5" dirty="0" smtClean="0">
                <a:solidFill>
                  <a:srgbClr val="0000FF"/>
                </a:solidFill>
                <a:latin typeface="Trebuchet MS"/>
                <a:cs typeface="Trebuchet MS"/>
              </a:rPr>
              <a:t>через</a:t>
            </a:r>
            <a:r>
              <a:rPr sz="4000" b="1" spc="-20" dirty="0" smtClean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 smtClean="0">
                <a:solidFill>
                  <a:srgbClr val="0000FF"/>
                </a:solidFill>
                <a:latin typeface="Trebuchet MS"/>
                <a:cs typeface="Trebuchet MS"/>
              </a:rPr>
              <a:t>3</a:t>
            </a:r>
            <a:r>
              <a:rPr lang="uk-UA" sz="4000" b="1" spc="-5" dirty="0" smtClean="0">
                <a:solidFill>
                  <a:srgbClr val="0000FF"/>
                </a:solidFill>
                <a:latin typeface="Trebuchet MS"/>
                <a:cs typeface="Trebuchet MS"/>
              </a:rPr>
              <a:t>6</a:t>
            </a:r>
            <a:r>
              <a:rPr sz="4000" b="1" spc="10" dirty="0" smtClean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роки,</a:t>
            </a:r>
            <a:r>
              <a:rPr sz="4000" b="1" spc="-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і</a:t>
            </a:r>
            <a:r>
              <a:rPr sz="4000" b="1" spc="-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є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причиною</a:t>
            </a:r>
            <a:r>
              <a:rPr sz="4000" b="1" spc="-10" dirty="0">
                <a:solidFill>
                  <a:srgbClr val="0000FF"/>
                </a:solidFill>
                <a:latin typeface="Trebuchet MS"/>
                <a:cs typeface="Trebuchet MS"/>
              </a:rPr>
              <a:t> багатьох</a:t>
            </a:r>
            <a:r>
              <a:rPr sz="4000" b="1" spc="1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захворювань</a:t>
            </a:r>
            <a:r>
              <a:rPr sz="4000" b="1" spc="1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та </a:t>
            </a:r>
            <a:r>
              <a:rPr sz="4000" b="1" spc="-119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0000FF"/>
                </a:solidFill>
                <a:latin typeface="Trebuchet MS"/>
                <a:cs typeface="Trebuchet MS"/>
              </a:rPr>
              <a:t>серйозного</a:t>
            </a:r>
            <a:r>
              <a:rPr sz="4000" b="1" spc="-1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забруднення</a:t>
            </a:r>
            <a:endParaRPr sz="4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навколишнього</a:t>
            </a:r>
            <a:r>
              <a:rPr sz="4000" b="1" spc="-2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4000" b="1" spc="-5" dirty="0">
                <a:solidFill>
                  <a:srgbClr val="0000FF"/>
                </a:solidFill>
                <a:latin typeface="Trebuchet MS"/>
                <a:cs typeface="Trebuchet MS"/>
              </a:rPr>
              <a:t>середовища.</a:t>
            </a:r>
            <a:endParaRPr sz="40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1772"/>
            <a:ext cx="9267444" cy="97840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0141" y="623061"/>
            <a:ext cx="85401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Біль</a:t>
            </a:r>
            <a:r>
              <a:rPr sz="4800" spc="-35" dirty="0"/>
              <a:t> </a:t>
            </a:r>
            <a:r>
              <a:rPr sz="4800" dirty="0"/>
              <a:t>і</a:t>
            </a:r>
            <a:r>
              <a:rPr sz="4800" spc="-25" dirty="0"/>
              <a:t> </a:t>
            </a:r>
            <a:r>
              <a:rPr sz="4800" spc="-5" dirty="0"/>
              <a:t>тривоги</a:t>
            </a:r>
            <a:r>
              <a:rPr sz="4800" spc="-25" dirty="0"/>
              <a:t> </a:t>
            </a:r>
            <a:r>
              <a:rPr sz="4800" spc="-5" dirty="0"/>
              <a:t>Чорнобиля</a:t>
            </a:r>
            <a:endParaRPr sz="4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04925"/>
            <a:ext cx="7381240" cy="5553075"/>
            <a:chOff x="0" y="1304925"/>
            <a:chExt cx="7381240" cy="5553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59" y="5209030"/>
              <a:ext cx="6976872" cy="16489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76" y="1304925"/>
              <a:ext cx="6946823" cy="391375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891" y="438912"/>
            <a:ext cx="4773168" cy="64465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0342" y="279857"/>
            <a:ext cx="47815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Історія</a:t>
            </a:r>
            <a:r>
              <a:rPr sz="4800" spc="-25" dirty="0"/>
              <a:t> </a:t>
            </a:r>
            <a:r>
              <a:rPr sz="4800" dirty="0"/>
              <a:t>в</a:t>
            </a:r>
            <a:r>
              <a:rPr sz="4800" spc="-35" dirty="0"/>
              <a:t> </a:t>
            </a:r>
            <a:r>
              <a:rPr sz="4800" spc="-5" dirty="0"/>
              <a:t>кадрі</a:t>
            </a:r>
            <a:endParaRPr sz="4800"/>
          </a:p>
        </p:txBody>
      </p:sp>
      <p:grpSp>
        <p:nvGrpSpPr>
          <p:cNvPr id="7" name="object 7"/>
          <p:cNvGrpSpPr/>
          <p:nvPr/>
        </p:nvGrpSpPr>
        <p:grpSpPr>
          <a:xfrm>
            <a:off x="6396228" y="3169030"/>
            <a:ext cx="5366385" cy="3689350"/>
            <a:chOff x="6396228" y="3169030"/>
            <a:chExt cx="5366385" cy="36893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6228" y="6682738"/>
              <a:ext cx="5366004" cy="1752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2103" y="3169030"/>
              <a:ext cx="5335397" cy="35238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2168" y="4495800"/>
            <a:ext cx="2894330" cy="2362200"/>
            <a:chOff x="582168" y="4495800"/>
            <a:chExt cx="2894330" cy="2362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168" y="6595897"/>
              <a:ext cx="2894075" cy="2621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026" y="4495800"/>
              <a:ext cx="2872549" cy="210502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264140" y="266700"/>
            <a:ext cx="1524000" cy="2516505"/>
            <a:chOff x="10264140" y="266700"/>
            <a:chExt cx="1524000" cy="251650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4140" y="1504188"/>
              <a:ext cx="1524000" cy="12786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79126" y="266700"/>
              <a:ext cx="1493774" cy="124777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242060" y="1676400"/>
            <a:ext cx="2581910" cy="5181600"/>
            <a:chOff x="1242060" y="1676400"/>
            <a:chExt cx="2581910" cy="51816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060" y="4322062"/>
              <a:ext cx="2581655" cy="25359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7300" y="1676400"/>
              <a:ext cx="2551429" cy="265531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0" y="371475"/>
            <a:ext cx="9097010" cy="6486525"/>
            <a:chOff x="0" y="371475"/>
            <a:chExt cx="9097010" cy="648652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72940" y="6123430"/>
              <a:ext cx="3572256" cy="7345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7417" y="3505200"/>
              <a:ext cx="3542157" cy="26289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54752" y="2933700"/>
              <a:ext cx="3842004" cy="26014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70119" y="371475"/>
              <a:ext cx="3811904" cy="25717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461772"/>
              <a:ext cx="5436108" cy="97840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50342" y="623061"/>
            <a:ext cx="4779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Історія</a:t>
            </a:r>
            <a:r>
              <a:rPr sz="4800" spc="-45" dirty="0"/>
              <a:t> </a:t>
            </a:r>
            <a:r>
              <a:rPr sz="4800" dirty="0"/>
              <a:t>в</a:t>
            </a:r>
            <a:r>
              <a:rPr sz="4800" spc="-30" dirty="0"/>
              <a:t> </a:t>
            </a:r>
            <a:r>
              <a:rPr sz="4800" spc="-5" dirty="0"/>
              <a:t>кадрі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31991" y="245999"/>
            <a:ext cx="2940050" cy="3890645"/>
            <a:chOff x="6031991" y="245999"/>
            <a:chExt cx="2940050" cy="3890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1991" y="2171700"/>
              <a:ext cx="2939795" cy="19644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6850" y="245999"/>
              <a:ext cx="2909951" cy="193522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404347" y="1009650"/>
            <a:ext cx="1592580" cy="2439670"/>
            <a:chOff x="10404347" y="1009650"/>
            <a:chExt cx="1592580" cy="243967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4347" y="2209800"/>
              <a:ext cx="1592579" cy="12390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9968" y="1009650"/>
              <a:ext cx="1562480" cy="120967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93774" y="2295525"/>
            <a:ext cx="6212205" cy="4562475"/>
            <a:chOff x="493774" y="2295525"/>
            <a:chExt cx="6212205" cy="456247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774" y="6414515"/>
              <a:ext cx="6211826" cy="4434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88" y="2295525"/>
              <a:ext cx="6189662" cy="412432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8891" y="781812"/>
            <a:ext cx="4773168" cy="64465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0342" y="623061"/>
            <a:ext cx="4779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Історія</a:t>
            </a:r>
            <a:r>
              <a:rPr sz="4800" spc="-45" dirty="0"/>
              <a:t> </a:t>
            </a:r>
            <a:r>
              <a:rPr sz="4800" dirty="0"/>
              <a:t>в</a:t>
            </a:r>
            <a:r>
              <a:rPr sz="4800" spc="-30" dirty="0"/>
              <a:t> </a:t>
            </a:r>
            <a:r>
              <a:rPr sz="4800" spc="-5" dirty="0"/>
              <a:t>кадрі</a:t>
            </a:r>
            <a:endParaRPr sz="4800"/>
          </a:p>
        </p:txBody>
      </p:sp>
      <p:grpSp>
        <p:nvGrpSpPr>
          <p:cNvPr id="13" name="object 13"/>
          <p:cNvGrpSpPr/>
          <p:nvPr/>
        </p:nvGrpSpPr>
        <p:grpSpPr>
          <a:xfrm>
            <a:off x="7174992" y="2905125"/>
            <a:ext cx="2887980" cy="3952875"/>
            <a:chOff x="7174992" y="2905125"/>
            <a:chExt cx="2887980" cy="395287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74992" y="5219698"/>
              <a:ext cx="2887979" cy="16383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9851" y="2905125"/>
              <a:ext cx="2857500" cy="2324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7276" y="424941"/>
            <a:ext cx="3598545" cy="5247640"/>
            <a:chOff x="5637276" y="424941"/>
            <a:chExt cx="3598545" cy="5247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7276" y="3028187"/>
              <a:ext cx="3598164" cy="2644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3151" y="424941"/>
              <a:ext cx="3566414" cy="261353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716523" y="3376803"/>
            <a:ext cx="3438525" cy="3481704"/>
            <a:chOff x="5716523" y="3376803"/>
            <a:chExt cx="3438525" cy="348170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6523" y="6161530"/>
              <a:ext cx="3438144" cy="6964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1509" y="3376803"/>
              <a:ext cx="3408171" cy="279539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8891" y="781812"/>
            <a:ext cx="4773168" cy="64465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0342" y="623061"/>
            <a:ext cx="4779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Історія</a:t>
            </a:r>
            <a:r>
              <a:rPr sz="4800" spc="-45" dirty="0"/>
              <a:t> </a:t>
            </a:r>
            <a:r>
              <a:rPr sz="4800" dirty="0"/>
              <a:t>в</a:t>
            </a:r>
            <a:r>
              <a:rPr sz="4800" spc="-30" dirty="0"/>
              <a:t> </a:t>
            </a:r>
            <a:r>
              <a:rPr sz="4800" spc="-5" dirty="0"/>
              <a:t>кадрі</a:t>
            </a:r>
            <a:endParaRPr sz="4800"/>
          </a:p>
        </p:txBody>
      </p:sp>
      <p:grpSp>
        <p:nvGrpSpPr>
          <p:cNvPr id="10" name="object 10"/>
          <p:cNvGrpSpPr/>
          <p:nvPr/>
        </p:nvGrpSpPr>
        <p:grpSpPr>
          <a:xfrm>
            <a:off x="359663" y="2238375"/>
            <a:ext cx="4699000" cy="4619625"/>
            <a:chOff x="359663" y="2238375"/>
            <a:chExt cx="4699000" cy="46196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663" y="5542786"/>
              <a:ext cx="4698492" cy="13152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4802" y="2238375"/>
              <a:ext cx="4668621" cy="33147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273283" y="457200"/>
            <a:ext cx="1524000" cy="2516505"/>
            <a:chOff x="10273283" y="457200"/>
            <a:chExt cx="1524000" cy="251650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73283" y="1694688"/>
              <a:ext cx="1524000" cy="12786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88650" y="457200"/>
              <a:ext cx="1493774" cy="12477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891" y="438912"/>
            <a:ext cx="4773168" cy="6446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342" y="279857"/>
            <a:ext cx="47815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Історія</a:t>
            </a:r>
            <a:r>
              <a:rPr sz="4800" spc="-25" dirty="0"/>
              <a:t> </a:t>
            </a:r>
            <a:r>
              <a:rPr sz="4800" dirty="0"/>
              <a:t>в</a:t>
            </a:r>
            <a:r>
              <a:rPr sz="4800" spc="-35" dirty="0"/>
              <a:t> </a:t>
            </a:r>
            <a:r>
              <a:rPr sz="4800" spc="-5" dirty="0"/>
              <a:t>кадрі</a:t>
            </a:r>
            <a:endParaRPr sz="4800"/>
          </a:p>
        </p:txBody>
      </p:sp>
      <p:grpSp>
        <p:nvGrpSpPr>
          <p:cNvPr id="4" name="object 4"/>
          <p:cNvGrpSpPr/>
          <p:nvPr/>
        </p:nvGrpSpPr>
        <p:grpSpPr>
          <a:xfrm>
            <a:off x="537972" y="1311275"/>
            <a:ext cx="4060190" cy="5546725"/>
            <a:chOff x="537972" y="1311275"/>
            <a:chExt cx="4060190" cy="55467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" y="3639311"/>
              <a:ext cx="4059935" cy="7315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275" y="1311275"/>
              <a:ext cx="4037711" cy="23336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540" y="6534889"/>
              <a:ext cx="3538728" cy="3231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700" y="3986148"/>
              <a:ext cx="3517138" cy="255435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326379" y="0"/>
            <a:ext cx="4973320" cy="6858000"/>
            <a:chOff x="5326379" y="0"/>
            <a:chExt cx="4973320" cy="685800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26379" y="6847330"/>
              <a:ext cx="4972812" cy="106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1873" y="0"/>
              <a:ext cx="4942585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09675"/>
            <a:ext cx="4949825" cy="5648325"/>
            <a:chOff x="0" y="1209675"/>
            <a:chExt cx="4949825" cy="5648325"/>
          </a:xfrm>
        </p:grpSpPr>
        <p:sp>
          <p:nvSpPr>
            <p:cNvPr id="3" name="object 3"/>
            <p:cNvSpPr/>
            <p:nvPr/>
          </p:nvSpPr>
          <p:spPr>
            <a:xfrm>
              <a:off x="0" y="4013200"/>
              <a:ext cx="449580" cy="2844800"/>
            </a:xfrm>
            <a:custGeom>
              <a:avLst/>
              <a:gdLst/>
              <a:ahLst/>
              <a:cxnLst/>
              <a:rect l="l" t="t" r="r" b="b"/>
              <a:pathLst>
                <a:path w="449580" h="2844800">
                  <a:moveTo>
                    <a:pt x="0" y="0"/>
                  </a:moveTo>
                  <a:lnTo>
                    <a:pt x="0" y="2844799"/>
                  </a:lnTo>
                  <a:lnTo>
                    <a:pt x="449262" y="2844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D13A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750" y="1219200"/>
              <a:ext cx="4781550" cy="4178300"/>
            </a:xfrm>
            <a:custGeom>
              <a:avLst/>
              <a:gdLst/>
              <a:ahLst/>
              <a:cxnLst/>
              <a:rect l="l" t="t" r="r" b="b"/>
              <a:pathLst>
                <a:path w="4781550" h="4178300">
                  <a:moveTo>
                    <a:pt x="0" y="417829"/>
                  </a:moveTo>
                  <a:lnTo>
                    <a:pt x="0" y="3760470"/>
                  </a:lnTo>
                  <a:lnTo>
                    <a:pt x="1892" y="3784179"/>
                  </a:lnTo>
                  <a:lnTo>
                    <a:pt x="16728" y="3830523"/>
                  </a:lnTo>
                  <a:lnTo>
                    <a:pt x="45626" y="3875197"/>
                  </a:lnTo>
                  <a:lnTo>
                    <a:pt x="87779" y="3917918"/>
                  </a:lnTo>
                  <a:lnTo>
                    <a:pt x="142380" y="3958405"/>
                  </a:lnTo>
                  <a:lnTo>
                    <a:pt x="208621" y="3996375"/>
                  </a:lnTo>
                  <a:lnTo>
                    <a:pt x="245855" y="4014329"/>
                  </a:lnTo>
                  <a:lnTo>
                    <a:pt x="285697" y="4031547"/>
                  </a:lnTo>
                  <a:lnTo>
                    <a:pt x="328045" y="4047995"/>
                  </a:lnTo>
                  <a:lnTo>
                    <a:pt x="372799" y="4063637"/>
                  </a:lnTo>
                  <a:lnTo>
                    <a:pt x="419857" y="4078439"/>
                  </a:lnTo>
                  <a:lnTo>
                    <a:pt x="469120" y="4092365"/>
                  </a:lnTo>
                  <a:lnTo>
                    <a:pt x="520485" y="4105379"/>
                  </a:lnTo>
                  <a:lnTo>
                    <a:pt x="573853" y="4117447"/>
                  </a:lnTo>
                  <a:lnTo>
                    <a:pt x="629122" y="4128533"/>
                  </a:lnTo>
                  <a:lnTo>
                    <a:pt x="686191" y="4138601"/>
                  </a:lnTo>
                  <a:lnTo>
                    <a:pt x="744960" y="4147617"/>
                  </a:lnTo>
                  <a:lnTo>
                    <a:pt x="805327" y="4155546"/>
                  </a:lnTo>
                  <a:lnTo>
                    <a:pt x="867192" y="4162351"/>
                  </a:lnTo>
                  <a:lnTo>
                    <a:pt x="930454" y="4167999"/>
                  </a:lnTo>
                  <a:lnTo>
                    <a:pt x="995011" y="4172452"/>
                  </a:lnTo>
                  <a:lnTo>
                    <a:pt x="1060764" y="4175677"/>
                  </a:lnTo>
                  <a:lnTo>
                    <a:pt x="1127611" y="4177638"/>
                  </a:lnTo>
                  <a:lnTo>
                    <a:pt x="1195451" y="4178300"/>
                  </a:lnTo>
                  <a:lnTo>
                    <a:pt x="1263279" y="4177638"/>
                  </a:lnTo>
                  <a:lnTo>
                    <a:pt x="1330115" y="4175677"/>
                  </a:lnTo>
                  <a:lnTo>
                    <a:pt x="1395857" y="4172452"/>
                  </a:lnTo>
                  <a:lnTo>
                    <a:pt x="1460405" y="4167999"/>
                  </a:lnTo>
                  <a:lnTo>
                    <a:pt x="1523658" y="4162351"/>
                  </a:lnTo>
                  <a:lnTo>
                    <a:pt x="1585515" y="4155546"/>
                  </a:lnTo>
                  <a:lnTo>
                    <a:pt x="1645875" y="4147617"/>
                  </a:lnTo>
                  <a:lnTo>
                    <a:pt x="1704637" y="4138601"/>
                  </a:lnTo>
                  <a:lnTo>
                    <a:pt x="1761699" y="4128533"/>
                  </a:lnTo>
                  <a:lnTo>
                    <a:pt x="1816962" y="4117447"/>
                  </a:lnTo>
                  <a:lnTo>
                    <a:pt x="1870325" y="4105379"/>
                  </a:lnTo>
                  <a:lnTo>
                    <a:pt x="1921685" y="4092365"/>
                  </a:lnTo>
                  <a:lnTo>
                    <a:pt x="1970943" y="4078439"/>
                  </a:lnTo>
                  <a:lnTo>
                    <a:pt x="2017998" y="4063637"/>
                  </a:lnTo>
                  <a:lnTo>
                    <a:pt x="2062748" y="4047995"/>
                  </a:lnTo>
                  <a:lnTo>
                    <a:pt x="2105093" y="4031547"/>
                  </a:lnTo>
                  <a:lnTo>
                    <a:pt x="2144931" y="4014329"/>
                  </a:lnTo>
                  <a:lnTo>
                    <a:pt x="2182163" y="3996375"/>
                  </a:lnTo>
                  <a:lnTo>
                    <a:pt x="2216686" y="3977722"/>
                  </a:lnTo>
                  <a:lnTo>
                    <a:pt x="2277205" y="3938458"/>
                  </a:lnTo>
                  <a:lnTo>
                    <a:pt x="2325681" y="3896819"/>
                  </a:lnTo>
                  <a:lnTo>
                    <a:pt x="2361306" y="3853086"/>
                  </a:lnTo>
                  <a:lnTo>
                    <a:pt x="2383273" y="3807542"/>
                  </a:lnTo>
                  <a:lnTo>
                    <a:pt x="2392667" y="3736760"/>
                  </a:lnTo>
                  <a:lnTo>
                    <a:pt x="2398276" y="3713397"/>
                  </a:lnTo>
                  <a:lnTo>
                    <a:pt x="2420243" y="3667853"/>
                  </a:lnTo>
                  <a:lnTo>
                    <a:pt x="2455868" y="3624120"/>
                  </a:lnTo>
                  <a:lnTo>
                    <a:pt x="2504344" y="3582481"/>
                  </a:lnTo>
                  <a:lnTo>
                    <a:pt x="2564863" y="3543217"/>
                  </a:lnTo>
                  <a:lnTo>
                    <a:pt x="2599386" y="3524564"/>
                  </a:lnTo>
                  <a:lnTo>
                    <a:pt x="2636618" y="3506610"/>
                  </a:lnTo>
                  <a:lnTo>
                    <a:pt x="2676456" y="3489392"/>
                  </a:lnTo>
                  <a:lnTo>
                    <a:pt x="2718801" y="3472944"/>
                  </a:lnTo>
                  <a:lnTo>
                    <a:pt x="2763551" y="3457302"/>
                  </a:lnTo>
                  <a:lnTo>
                    <a:pt x="2810606" y="3442500"/>
                  </a:lnTo>
                  <a:lnTo>
                    <a:pt x="2859864" y="3428574"/>
                  </a:lnTo>
                  <a:lnTo>
                    <a:pt x="2911224" y="3415560"/>
                  </a:lnTo>
                  <a:lnTo>
                    <a:pt x="2964587" y="3403492"/>
                  </a:lnTo>
                  <a:lnTo>
                    <a:pt x="3019850" y="3392406"/>
                  </a:lnTo>
                  <a:lnTo>
                    <a:pt x="3076912" y="3382338"/>
                  </a:lnTo>
                  <a:lnTo>
                    <a:pt x="3135674" y="3373322"/>
                  </a:lnTo>
                  <a:lnTo>
                    <a:pt x="3196034" y="3365393"/>
                  </a:lnTo>
                  <a:lnTo>
                    <a:pt x="3257891" y="3358588"/>
                  </a:lnTo>
                  <a:lnTo>
                    <a:pt x="3321144" y="3352940"/>
                  </a:lnTo>
                  <a:lnTo>
                    <a:pt x="3385692" y="3348487"/>
                  </a:lnTo>
                  <a:lnTo>
                    <a:pt x="3451434" y="3345262"/>
                  </a:lnTo>
                  <a:lnTo>
                    <a:pt x="3518270" y="3343301"/>
                  </a:lnTo>
                  <a:lnTo>
                    <a:pt x="4781550" y="3342640"/>
                  </a:lnTo>
                  <a:lnTo>
                    <a:pt x="4781550" y="835660"/>
                  </a:lnTo>
                  <a:lnTo>
                    <a:pt x="1195324" y="835660"/>
                  </a:lnTo>
                  <a:lnTo>
                    <a:pt x="1127496" y="834998"/>
                  </a:lnTo>
                  <a:lnTo>
                    <a:pt x="1060662" y="833037"/>
                  </a:lnTo>
                  <a:lnTo>
                    <a:pt x="994920" y="829812"/>
                  </a:lnTo>
                  <a:lnTo>
                    <a:pt x="930373" y="825359"/>
                  </a:lnTo>
                  <a:lnTo>
                    <a:pt x="867120" y="819711"/>
                  </a:lnTo>
                  <a:lnTo>
                    <a:pt x="805264" y="812906"/>
                  </a:lnTo>
                  <a:lnTo>
                    <a:pt x="744905" y="804977"/>
                  </a:lnTo>
                  <a:lnTo>
                    <a:pt x="686143" y="795961"/>
                  </a:lnTo>
                  <a:lnTo>
                    <a:pt x="629080" y="785893"/>
                  </a:lnTo>
                  <a:lnTo>
                    <a:pt x="573817" y="774807"/>
                  </a:lnTo>
                  <a:lnTo>
                    <a:pt x="520455" y="762739"/>
                  </a:lnTo>
                  <a:lnTo>
                    <a:pt x="469094" y="749725"/>
                  </a:lnTo>
                  <a:lnTo>
                    <a:pt x="419836" y="735799"/>
                  </a:lnTo>
                  <a:lnTo>
                    <a:pt x="372781" y="720997"/>
                  </a:lnTo>
                  <a:lnTo>
                    <a:pt x="328031" y="705355"/>
                  </a:lnTo>
                  <a:lnTo>
                    <a:pt x="285685" y="688907"/>
                  </a:lnTo>
                  <a:lnTo>
                    <a:pt x="245846" y="671689"/>
                  </a:lnTo>
                  <a:lnTo>
                    <a:pt x="208615" y="653735"/>
                  </a:lnTo>
                  <a:lnTo>
                    <a:pt x="174091" y="635082"/>
                  </a:lnTo>
                  <a:lnTo>
                    <a:pt x="113571" y="595818"/>
                  </a:lnTo>
                  <a:lnTo>
                    <a:pt x="65095" y="554179"/>
                  </a:lnTo>
                  <a:lnTo>
                    <a:pt x="29469" y="510446"/>
                  </a:lnTo>
                  <a:lnTo>
                    <a:pt x="7501" y="464902"/>
                  </a:lnTo>
                  <a:lnTo>
                    <a:pt x="1892" y="441539"/>
                  </a:lnTo>
                  <a:lnTo>
                    <a:pt x="0" y="417829"/>
                  </a:lnTo>
                  <a:close/>
                </a:path>
                <a:path w="4781550" h="4178300">
                  <a:moveTo>
                    <a:pt x="4781550" y="3342640"/>
                  </a:moveTo>
                  <a:lnTo>
                    <a:pt x="3586099" y="3342640"/>
                  </a:lnTo>
                  <a:lnTo>
                    <a:pt x="3653940" y="3343301"/>
                  </a:lnTo>
                  <a:lnTo>
                    <a:pt x="3720787" y="3345262"/>
                  </a:lnTo>
                  <a:lnTo>
                    <a:pt x="3786541" y="3348487"/>
                  </a:lnTo>
                  <a:lnTo>
                    <a:pt x="3851099" y="3352940"/>
                  </a:lnTo>
                  <a:lnTo>
                    <a:pt x="3914361" y="3358588"/>
                  </a:lnTo>
                  <a:lnTo>
                    <a:pt x="3976227" y="3365393"/>
                  </a:lnTo>
                  <a:lnTo>
                    <a:pt x="4036594" y="3373322"/>
                  </a:lnTo>
                  <a:lnTo>
                    <a:pt x="4095363" y="3382338"/>
                  </a:lnTo>
                  <a:lnTo>
                    <a:pt x="4152433" y="3392406"/>
                  </a:lnTo>
                  <a:lnTo>
                    <a:pt x="4207702" y="3403492"/>
                  </a:lnTo>
                  <a:lnTo>
                    <a:pt x="4261069" y="3415560"/>
                  </a:lnTo>
                  <a:lnTo>
                    <a:pt x="4312435" y="3428574"/>
                  </a:lnTo>
                  <a:lnTo>
                    <a:pt x="4361697" y="3442500"/>
                  </a:lnTo>
                  <a:lnTo>
                    <a:pt x="4408755" y="3457302"/>
                  </a:lnTo>
                  <a:lnTo>
                    <a:pt x="4453509" y="3472944"/>
                  </a:lnTo>
                  <a:lnTo>
                    <a:pt x="4495856" y="3489392"/>
                  </a:lnTo>
                  <a:lnTo>
                    <a:pt x="4535697" y="3506610"/>
                  </a:lnTo>
                  <a:lnTo>
                    <a:pt x="4572931" y="3524564"/>
                  </a:lnTo>
                  <a:lnTo>
                    <a:pt x="4607456" y="3543217"/>
                  </a:lnTo>
                  <a:lnTo>
                    <a:pt x="4667977" y="3582481"/>
                  </a:lnTo>
                  <a:lnTo>
                    <a:pt x="4716455" y="3624120"/>
                  </a:lnTo>
                  <a:lnTo>
                    <a:pt x="4752080" y="3667853"/>
                  </a:lnTo>
                  <a:lnTo>
                    <a:pt x="4774048" y="3713397"/>
                  </a:lnTo>
                  <a:lnTo>
                    <a:pt x="4781550" y="3760470"/>
                  </a:lnTo>
                  <a:lnTo>
                    <a:pt x="4781550" y="3342640"/>
                  </a:lnTo>
                  <a:close/>
                </a:path>
                <a:path w="4781550" h="4178300">
                  <a:moveTo>
                    <a:pt x="3586226" y="0"/>
                  </a:moveTo>
                  <a:lnTo>
                    <a:pt x="3518384" y="661"/>
                  </a:lnTo>
                  <a:lnTo>
                    <a:pt x="3451537" y="2622"/>
                  </a:lnTo>
                  <a:lnTo>
                    <a:pt x="3385783" y="5847"/>
                  </a:lnTo>
                  <a:lnTo>
                    <a:pt x="3321225" y="10300"/>
                  </a:lnTo>
                  <a:lnTo>
                    <a:pt x="3257963" y="15948"/>
                  </a:lnTo>
                  <a:lnTo>
                    <a:pt x="3196097" y="22753"/>
                  </a:lnTo>
                  <a:lnTo>
                    <a:pt x="3135730" y="30682"/>
                  </a:lnTo>
                  <a:lnTo>
                    <a:pt x="3076961" y="39698"/>
                  </a:lnTo>
                  <a:lnTo>
                    <a:pt x="3019891" y="49766"/>
                  </a:lnTo>
                  <a:lnTo>
                    <a:pt x="2964622" y="60852"/>
                  </a:lnTo>
                  <a:lnTo>
                    <a:pt x="2911255" y="72920"/>
                  </a:lnTo>
                  <a:lnTo>
                    <a:pt x="2859889" y="85934"/>
                  </a:lnTo>
                  <a:lnTo>
                    <a:pt x="2810627" y="99860"/>
                  </a:lnTo>
                  <a:lnTo>
                    <a:pt x="2763569" y="114662"/>
                  </a:lnTo>
                  <a:lnTo>
                    <a:pt x="2718815" y="130304"/>
                  </a:lnTo>
                  <a:lnTo>
                    <a:pt x="2676468" y="146752"/>
                  </a:lnTo>
                  <a:lnTo>
                    <a:pt x="2636627" y="163970"/>
                  </a:lnTo>
                  <a:lnTo>
                    <a:pt x="2599393" y="181924"/>
                  </a:lnTo>
                  <a:lnTo>
                    <a:pt x="2564868" y="200577"/>
                  </a:lnTo>
                  <a:lnTo>
                    <a:pt x="2504347" y="239841"/>
                  </a:lnTo>
                  <a:lnTo>
                    <a:pt x="2455869" y="281480"/>
                  </a:lnTo>
                  <a:lnTo>
                    <a:pt x="2420244" y="325213"/>
                  </a:lnTo>
                  <a:lnTo>
                    <a:pt x="2398276" y="370757"/>
                  </a:lnTo>
                  <a:lnTo>
                    <a:pt x="2388882" y="441539"/>
                  </a:lnTo>
                  <a:lnTo>
                    <a:pt x="2383273" y="464902"/>
                  </a:lnTo>
                  <a:lnTo>
                    <a:pt x="2361305" y="510446"/>
                  </a:lnTo>
                  <a:lnTo>
                    <a:pt x="2325680" y="554179"/>
                  </a:lnTo>
                  <a:lnTo>
                    <a:pt x="2277202" y="595818"/>
                  </a:lnTo>
                  <a:lnTo>
                    <a:pt x="2216681" y="635082"/>
                  </a:lnTo>
                  <a:lnTo>
                    <a:pt x="2182156" y="653735"/>
                  </a:lnTo>
                  <a:lnTo>
                    <a:pt x="2144922" y="671689"/>
                  </a:lnTo>
                  <a:lnTo>
                    <a:pt x="2105081" y="688907"/>
                  </a:lnTo>
                  <a:lnTo>
                    <a:pt x="2062734" y="705355"/>
                  </a:lnTo>
                  <a:lnTo>
                    <a:pt x="2017980" y="720997"/>
                  </a:lnTo>
                  <a:lnTo>
                    <a:pt x="1970922" y="735799"/>
                  </a:lnTo>
                  <a:lnTo>
                    <a:pt x="1921660" y="749725"/>
                  </a:lnTo>
                  <a:lnTo>
                    <a:pt x="1870294" y="762739"/>
                  </a:lnTo>
                  <a:lnTo>
                    <a:pt x="1816927" y="774807"/>
                  </a:lnTo>
                  <a:lnTo>
                    <a:pt x="1761658" y="785893"/>
                  </a:lnTo>
                  <a:lnTo>
                    <a:pt x="1704588" y="795961"/>
                  </a:lnTo>
                  <a:lnTo>
                    <a:pt x="1645819" y="804977"/>
                  </a:lnTo>
                  <a:lnTo>
                    <a:pt x="1585452" y="812906"/>
                  </a:lnTo>
                  <a:lnTo>
                    <a:pt x="1523586" y="819711"/>
                  </a:lnTo>
                  <a:lnTo>
                    <a:pt x="1460324" y="825359"/>
                  </a:lnTo>
                  <a:lnTo>
                    <a:pt x="1395766" y="829812"/>
                  </a:lnTo>
                  <a:lnTo>
                    <a:pt x="1330012" y="833037"/>
                  </a:lnTo>
                  <a:lnTo>
                    <a:pt x="1263165" y="834998"/>
                  </a:lnTo>
                  <a:lnTo>
                    <a:pt x="1195324" y="835660"/>
                  </a:lnTo>
                  <a:lnTo>
                    <a:pt x="4781550" y="835660"/>
                  </a:lnTo>
                  <a:lnTo>
                    <a:pt x="4781550" y="417829"/>
                  </a:lnTo>
                  <a:lnTo>
                    <a:pt x="4779657" y="394120"/>
                  </a:lnTo>
                  <a:lnTo>
                    <a:pt x="4764822" y="347776"/>
                  </a:lnTo>
                  <a:lnTo>
                    <a:pt x="4735925" y="303102"/>
                  </a:lnTo>
                  <a:lnTo>
                    <a:pt x="4693774" y="260381"/>
                  </a:lnTo>
                  <a:lnTo>
                    <a:pt x="4639176" y="219894"/>
                  </a:lnTo>
                  <a:lnTo>
                    <a:pt x="4572938" y="181924"/>
                  </a:lnTo>
                  <a:lnTo>
                    <a:pt x="4535706" y="163970"/>
                  </a:lnTo>
                  <a:lnTo>
                    <a:pt x="4495868" y="146752"/>
                  </a:lnTo>
                  <a:lnTo>
                    <a:pt x="4453523" y="130304"/>
                  </a:lnTo>
                  <a:lnTo>
                    <a:pt x="4408773" y="114662"/>
                  </a:lnTo>
                  <a:lnTo>
                    <a:pt x="4361718" y="99860"/>
                  </a:lnTo>
                  <a:lnTo>
                    <a:pt x="4312460" y="85934"/>
                  </a:lnTo>
                  <a:lnTo>
                    <a:pt x="4261100" y="72920"/>
                  </a:lnTo>
                  <a:lnTo>
                    <a:pt x="4207737" y="60852"/>
                  </a:lnTo>
                  <a:lnTo>
                    <a:pt x="4152474" y="49766"/>
                  </a:lnTo>
                  <a:lnTo>
                    <a:pt x="4095412" y="39698"/>
                  </a:lnTo>
                  <a:lnTo>
                    <a:pt x="4036650" y="30682"/>
                  </a:lnTo>
                  <a:lnTo>
                    <a:pt x="3976290" y="22753"/>
                  </a:lnTo>
                  <a:lnTo>
                    <a:pt x="3914433" y="15948"/>
                  </a:lnTo>
                  <a:lnTo>
                    <a:pt x="3851180" y="10300"/>
                  </a:lnTo>
                  <a:lnTo>
                    <a:pt x="3786632" y="5847"/>
                  </a:lnTo>
                  <a:lnTo>
                    <a:pt x="3720890" y="2622"/>
                  </a:lnTo>
                  <a:lnTo>
                    <a:pt x="3654054" y="661"/>
                  </a:lnTo>
                  <a:lnTo>
                    <a:pt x="3586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750" y="1219200"/>
              <a:ext cx="4781550" cy="4178300"/>
            </a:xfrm>
            <a:custGeom>
              <a:avLst/>
              <a:gdLst/>
              <a:ahLst/>
              <a:cxnLst/>
              <a:rect l="l" t="t" r="r" b="b"/>
              <a:pathLst>
                <a:path w="4781550" h="4178300">
                  <a:moveTo>
                    <a:pt x="0" y="417829"/>
                  </a:moveTo>
                  <a:lnTo>
                    <a:pt x="7501" y="464902"/>
                  </a:lnTo>
                  <a:lnTo>
                    <a:pt x="29469" y="510446"/>
                  </a:lnTo>
                  <a:lnTo>
                    <a:pt x="65095" y="554179"/>
                  </a:lnTo>
                  <a:lnTo>
                    <a:pt x="113571" y="595818"/>
                  </a:lnTo>
                  <a:lnTo>
                    <a:pt x="174091" y="635082"/>
                  </a:lnTo>
                  <a:lnTo>
                    <a:pt x="208615" y="653735"/>
                  </a:lnTo>
                  <a:lnTo>
                    <a:pt x="245846" y="671689"/>
                  </a:lnTo>
                  <a:lnTo>
                    <a:pt x="285685" y="688907"/>
                  </a:lnTo>
                  <a:lnTo>
                    <a:pt x="328031" y="705355"/>
                  </a:lnTo>
                  <a:lnTo>
                    <a:pt x="372781" y="720997"/>
                  </a:lnTo>
                  <a:lnTo>
                    <a:pt x="419836" y="735799"/>
                  </a:lnTo>
                  <a:lnTo>
                    <a:pt x="469094" y="749725"/>
                  </a:lnTo>
                  <a:lnTo>
                    <a:pt x="520455" y="762739"/>
                  </a:lnTo>
                  <a:lnTo>
                    <a:pt x="573817" y="774807"/>
                  </a:lnTo>
                  <a:lnTo>
                    <a:pt x="629080" y="785893"/>
                  </a:lnTo>
                  <a:lnTo>
                    <a:pt x="686143" y="795961"/>
                  </a:lnTo>
                  <a:lnTo>
                    <a:pt x="744905" y="804977"/>
                  </a:lnTo>
                  <a:lnTo>
                    <a:pt x="805264" y="812906"/>
                  </a:lnTo>
                  <a:lnTo>
                    <a:pt x="867120" y="819711"/>
                  </a:lnTo>
                  <a:lnTo>
                    <a:pt x="930373" y="825359"/>
                  </a:lnTo>
                  <a:lnTo>
                    <a:pt x="994920" y="829812"/>
                  </a:lnTo>
                  <a:lnTo>
                    <a:pt x="1060662" y="833037"/>
                  </a:lnTo>
                  <a:lnTo>
                    <a:pt x="1127496" y="834998"/>
                  </a:lnTo>
                  <a:lnTo>
                    <a:pt x="1195324" y="835660"/>
                  </a:lnTo>
                  <a:lnTo>
                    <a:pt x="1263165" y="834998"/>
                  </a:lnTo>
                  <a:lnTo>
                    <a:pt x="1330012" y="833037"/>
                  </a:lnTo>
                  <a:lnTo>
                    <a:pt x="1395766" y="829812"/>
                  </a:lnTo>
                  <a:lnTo>
                    <a:pt x="1460324" y="825359"/>
                  </a:lnTo>
                  <a:lnTo>
                    <a:pt x="1523586" y="819711"/>
                  </a:lnTo>
                  <a:lnTo>
                    <a:pt x="1585452" y="812906"/>
                  </a:lnTo>
                  <a:lnTo>
                    <a:pt x="1645819" y="804977"/>
                  </a:lnTo>
                  <a:lnTo>
                    <a:pt x="1704588" y="795961"/>
                  </a:lnTo>
                  <a:lnTo>
                    <a:pt x="1761658" y="785893"/>
                  </a:lnTo>
                  <a:lnTo>
                    <a:pt x="1816927" y="774807"/>
                  </a:lnTo>
                  <a:lnTo>
                    <a:pt x="1870294" y="762739"/>
                  </a:lnTo>
                  <a:lnTo>
                    <a:pt x="1921660" y="749725"/>
                  </a:lnTo>
                  <a:lnTo>
                    <a:pt x="1970922" y="735799"/>
                  </a:lnTo>
                  <a:lnTo>
                    <a:pt x="2017980" y="720997"/>
                  </a:lnTo>
                  <a:lnTo>
                    <a:pt x="2062734" y="705355"/>
                  </a:lnTo>
                  <a:lnTo>
                    <a:pt x="2105081" y="688907"/>
                  </a:lnTo>
                  <a:lnTo>
                    <a:pt x="2144922" y="671689"/>
                  </a:lnTo>
                  <a:lnTo>
                    <a:pt x="2182156" y="653735"/>
                  </a:lnTo>
                  <a:lnTo>
                    <a:pt x="2216681" y="635082"/>
                  </a:lnTo>
                  <a:lnTo>
                    <a:pt x="2277202" y="595818"/>
                  </a:lnTo>
                  <a:lnTo>
                    <a:pt x="2325680" y="554179"/>
                  </a:lnTo>
                  <a:lnTo>
                    <a:pt x="2361305" y="510446"/>
                  </a:lnTo>
                  <a:lnTo>
                    <a:pt x="2383273" y="464902"/>
                  </a:lnTo>
                  <a:lnTo>
                    <a:pt x="2390775" y="417829"/>
                  </a:lnTo>
                  <a:lnTo>
                    <a:pt x="2398276" y="370757"/>
                  </a:lnTo>
                  <a:lnTo>
                    <a:pt x="2420244" y="325213"/>
                  </a:lnTo>
                  <a:lnTo>
                    <a:pt x="2455869" y="281480"/>
                  </a:lnTo>
                  <a:lnTo>
                    <a:pt x="2504347" y="239841"/>
                  </a:lnTo>
                  <a:lnTo>
                    <a:pt x="2564868" y="200577"/>
                  </a:lnTo>
                  <a:lnTo>
                    <a:pt x="2599393" y="181924"/>
                  </a:lnTo>
                  <a:lnTo>
                    <a:pt x="2636627" y="163970"/>
                  </a:lnTo>
                  <a:lnTo>
                    <a:pt x="2676468" y="146752"/>
                  </a:lnTo>
                  <a:lnTo>
                    <a:pt x="2718815" y="130304"/>
                  </a:lnTo>
                  <a:lnTo>
                    <a:pt x="2763569" y="114662"/>
                  </a:lnTo>
                  <a:lnTo>
                    <a:pt x="2810627" y="99860"/>
                  </a:lnTo>
                  <a:lnTo>
                    <a:pt x="2859889" y="85934"/>
                  </a:lnTo>
                  <a:lnTo>
                    <a:pt x="2911255" y="72920"/>
                  </a:lnTo>
                  <a:lnTo>
                    <a:pt x="2964622" y="60852"/>
                  </a:lnTo>
                  <a:lnTo>
                    <a:pt x="3019891" y="49766"/>
                  </a:lnTo>
                  <a:lnTo>
                    <a:pt x="3076961" y="39698"/>
                  </a:lnTo>
                  <a:lnTo>
                    <a:pt x="3135730" y="30682"/>
                  </a:lnTo>
                  <a:lnTo>
                    <a:pt x="3196097" y="22753"/>
                  </a:lnTo>
                  <a:lnTo>
                    <a:pt x="3257963" y="15948"/>
                  </a:lnTo>
                  <a:lnTo>
                    <a:pt x="3321225" y="10300"/>
                  </a:lnTo>
                  <a:lnTo>
                    <a:pt x="3385783" y="5847"/>
                  </a:lnTo>
                  <a:lnTo>
                    <a:pt x="3451537" y="2622"/>
                  </a:lnTo>
                  <a:lnTo>
                    <a:pt x="3518384" y="661"/>
                  </a:lnTo>
                  <a:lnTo>
                    <a:pt x="3586226" y="0"/>
                  </a:lnTo>
                  <a:lnTo>
                    <a:pt x="3654054" y="661"/>
                  </a:lnTo>
                  <a:lnTo>
                    <a:pt x="3720890" y="2622"/>
                  </a:lnTo>
                  <a:lnTo>
                    <a:pt x="3786632" y="5847"/>
                  </a:lnTo>
                  <a:lnTo>
                    <a:pt x="3851180" y="10300"/>
                  </a:lnTo>
                  <a:lnTo>
                    <a:pt x="3914433" y="15948"/>
                  </a:lnTo>
                  <a:lnTo>
                    <a:pt x="3976290" y="22753"/>
                  </a:lnTo>
                  <a:lnTo>
                    <a:pt x="4036650" y="30682"/>
                  </a:lnTo>
                  <a:lnTo>
                    <a:pt x="4095412" y="39698"/>
                  </a:lnTo>
                  <a:lnTo>
                    <a:pt x="4152474" y="49766"/>
                  </a:lnTo>
                  <a:lnTo>
                    <a:pt x="4207737" y="60852"/>
                  </a:lnTo>
                  <a:lnTo>
                    <a:pt x="4261100" y="72920"/>
                  </a:lnTo>
                  <a:lnTo>
                    <a:pt x="4312460" y="85934"/>
                  </a:lnTo>
                  <a:lnTo>
                    <a:pt x="4361718" y="99860"/>
                  </a:lnTo>
                  <a:lnTo>
                    <a:pt x="4408773" y="114662"/>
                  </a:lnTo>
                  <a:lnTo>
                    <a:pt x="4453523" y="130304"/>
                  </a:lnTo>
                  <a:lnTo>
                    <a:pt x="4495868" y="146752"/>
                  </a:lnTo>
                  <a:lnTo>
                    <a:pt x="4535706" y="163970"/>
                  </a:lnTo>
                  <a:lnTo>
                    <a:pt x="4572938" y="181924"/>
                  </a:lnTo>
                  <a:lnTo>
                    <a:pt x="4607461" y="200577"/>
                  </a:lnTo>
                  <a:lnTo>
                    <a:pt x="4667980" y="239841"/>
                  </a:lnTo>
                  <a:lnTo>
                    <a:pt x="4716456" y="281480"/>
                  </a:lnTo>
                  <a:lnTo>
                    <a:pt x="4752081" y="325213"/>
                  </a:lnTo>
                  <a:lnTo>
                    <a:pt x="4774048" y="370757"/>
                  </a:lnTo>
                  <a:lnTo>
                    <a:pt x="4781550" y="417829"/>
                  </a:lnTo>
                  <a:lnTo>
                    <a:pt x="4781550" y="3760470"/>
                  </a:lnTo>
                  <a:lnTo>
                    <a:pt x="4779657" y="3736760"/>
                  </a:lnTo>
                  <a:lnTo>
                    <a:pt x="4774048" y="3713397"/>
                  </a:lnTo>
                  <a:lnTo>
                    <a:pt x="4752080" y="3667853"/>
                  </a:lnTo>
                  <a:lnTo>
                    <a:pt x="4716455" y="3624120"/>
                  </a:lnTo>
                  <a:lnTo>
                    <a:pt x="4667977" y="3582481"/>
                  </a:lnTo>
                  <a:lnTo>
                    <a:pt x="4607456" y="3543217"/>
                  </a:lnTo>
                  <a:lnTo>
                    <a:pt x="4572931" y="3524564"/>
                  </a:lnTo>
                  <a:lnTo>
                    <a:pt x="4535697" y="3506610"/>
                  </a:lnTo>
                  <a:lnTo>
                    <a:pt x="4495856" y="3489392"/>
                  </a:lnTo>
                  <a:lnTo>
                    <a:pt x="4453509" y="3472944"/>
                  </a:lnTo>
                  <a:lnTo>
                    <a:pt x="4408755" y="3457302"/>
                  </a:lnTo>
                  <a:lnTo>
                    <a:pt x="4361697" y="3442500"/>
                  </a:lnTo>
                  <a:lnTo>
                    <a:pt x="4312435" y="3428574"/>
                  </a:lnTo>
                  <a:lnTo>
                    <a:pt x="4261069" y="3415560"/>
                  </a:lnTo>
                  <a:lnTo>
                    <a:pt x="4207702" y="3403492"/>
                  </a:lnTo>
                  <a:lnTo>
                    <a:pt x="4152433" y="3392406"/>
                  </a:lnTo>
                  <a:lnTo>
                    <a:pt x="4095363" y="3382338"/>
                  </a:lnTo>
                  <a:lnTo>
                    <a:pt x="4036594" y="3373322"/>
                  </a:lnTo>
                  <a:lnTo>
                    <a:pt x="3976227" y="3365393"/>
                  </a:lnTo>
                  <a:lnTo>
                    <a:pt x="3914361" y="3358588"/>
                  </a:lnTo>
                  <a:lnTo>
                    <a:pt x="3851099" y="3352940"/>
                  </a:lnTo>
                  <a:lnTo>
                    <a:pt x="3786541" y="3348487"/>
                  </a:lnTo>
                  <a:lnTo>
                    <a:pt x="3720787" y="3345262"/>
                  </a:lnTo>
                  <a:lnTo>
                    <a:pt x="3653940" y="3343301"/>
                  </a:lnTo>
                  <a:lnTo>
                    <a:pt x="3586099" y="3342640"/>
                  </a:lnTo>
                  <a:lnTo>
                    <a:pt x="3518270" y="3343301"/>
                  </a:lnTo>
                  <a:lnTo>
                    <a:pt x="3451434" y="3345262"/>
                  </a:lnTo>
                  <a:lnTo>
                    <a:pt x="3385692" y="3348487"/>
                  </a:lnTo>
                  <a:lnTo>
                    <a:pt x="3321144" y="3352940"/>
                  </a:lnTo>
                  <a:lnTo>
                    <a:pt x="3257891" y="3358588"/>
                  </a:lnTo>
                  <a:lnTo>
                    <a:pt x="3196034" y="3365393"/>
                  </a:lnTo>
                  <a:lnTo>
                    <a:pt x="3135674" y="3373322"/>
                  </a:lnTo>
                  <a:lnTo>
                    <a:pt x="3076912" y="3382338"/>
                  </a:lnTo>
                  <a:lnTo>
                    <a:pt x="3019850" y="3392406"/>
                  </a:lnTo>
                  <a:lnTo>
                    <a:pt x="2964587" y="3403492"/>
                  </a:lnTo>
                  <a:lnTo>
                    <a:pt x="2911224" y="3415560"/>
                  </a:lnTo>
                  <a:lnTo>
                    <a:pt x="2859864" y="3428574"/>
                  </a:lnTo>
                  <a:lnTo>
                    <a:pt x="2810606" y="3442500"/>
                  </a:lnTo>
                  <a:lnTo>
                    <a:pt x="2763551" y="3457302"/>
                  </a:lnTo>
                  <a:lnTo>
                    <a:pt x="2718801" y="3472944"/>
                  </a:lnTo>
                  <a:lnTo>
                    <a:pt x="2676456" y="3489392"/>
                  </a:lnTo>
                  <a:lnTo>
                    <a:pt x="2636618" y="3506610"/>
                  </a:lnTo>
                  <a:lnTo>
                    <a:pt x="2599386" y="3524564"/>
                  </a:lnTo>
                  <a:lnTo>
                    <a:pt x="2564863" y="3543217"/>
                  </a:lnTo>
                  <a:lnTo>
                    <a:pt x="2504344" y="3582481"/>
                  </a:lnTo>
                  <a:lnTo>
                    <a:pt x="2455868" y="3624120"/>
                  </a:lnTo>
                  <a:lnTo>
                    <a:pt x="2420243" y="3667853"/>
                  </a:lnTo>
                  <a:lnTo>
                    <a:pt x="2398276" y="3713397"/>
                  </a:lnTo>
                  <a:lnTo>
                    <a:pt x="2390775" y="3760470"/>
                  </a:lnTo>
                  <a:lnTo>
                    <a:pt x="2388882" y="3784179"/>
                  </a:lnTo>
                  <a:lnTo>
                    <a:pt x="2383273" y="3807542"/>
                  </a:lnTo>
                  <a:lnTo>
                    <a:pt x="2361306" y="3853086"/>
                  </a:lnTo>
                  <a:lnTo>
                    <a:pt x="2325681" y="3896819"/>
                  </a:lnTo>
                  <a:lnTo>
                    <a:pt x="2277205" y="3938458"/>
                  </a:lnTo>
                  <a:lnTo>
                    <a:pt x="2216686" y="3977722"/>
                  </a:lnTo>
                  <a:lnTo>
                    <a:pt x="2182163" y="3996375"/>
                  </a:lnTo>
                  <a:lnTo>
                    <a:pt x="2144931" y="4014329"/>
                  </a:lnTo>
                  <a:lnTo>
                    <a:pt x="2105093" y="4031547"/>
                  </a:lnTo>
                  <a:lnTo>
                    <a:pt x="2062748" y="4047995"/>
                  </a:lnTo>
                  <a:lnTo>
                    <a:pt x="2017998" y="4063637"/>
                  </a:lnTo>
                  <a:lnTo>
                    <a:pt x="1970943" y="4078439"/>
                  </a:lnTo>
                  <a:lnTo>
                    <a:pt x="1921685" y="4092365"/>
                  </a:lnTo>
                  <a:lnTo>
                    <a:pt x="1870325" y="4105379"/>
                  </a:lnTo>
                  <a:lnTo>
                    <a:pt x="1816962" y="4117447"/>
                  </a:lnTo>
                  <a:lnTo>
                    <a:pt x="1761699" y="4128533"/>
                  </a:lnTo>
                  <a:lnTo>
                    <a:pt x="1704637" y="4138601"/>
                  </a:lnTo>
                  <a:lnTo>
                    <a:pt x="1645875" y="4147617"/>
                  </a:lnTo>
                  <a:lnTo>
                    <a:pt x="1585515" y="4155546"/>
                  </a:lnTo>
                  <a:lnTo>
                    <a:pt x="1523658" y="4162351"/>
                  </a:lnTo>
                  <a:lnTo>
                    <a:pt x="1460405" y="4167999"/>
                  </a:lnTo>
                  <a:lnTo>
                    <a:pt x="1395857" y="4172452"/>
                  </a:lnTo>
                  <a:lnTo>
                    <a:pt x="1330115" y="4175677"/>
                  </a:lnTo>
                  <a:lnTo>
                    <a:pt x="1263279" y="4177638"/>
                  </a:lnTo>
                  <a:lnTo>
                    <a:pt x="1195451" y="4178300"/>
                  </a:lnTo>
                  <a:lnTo>
                    <a:pt x="1127611" y="4177638"/>
                  </a:lnTo>
                  <a:lnTo>
                    <a:pt x="1060764" y="4175677"/>
                  </a:lnTo>
                  <a:lnTo>
                    <a:pt x="995011" y="4172452"/>
                  </a:lnTo>
                  <a:lnTo>
                    <a:pt x="930454" y="4167999"/>
                  </a:lnTo>
                  <a:lnTo>
                    <a:pt x="867192" y="4162351"/>
                  </a:lnTo>
                  <a:lnTo>
                    <a:pt x="805327" y="4155546"/>
                  </a:lnTo>
                  <a:lnTo>
                    <a:pt x="744960" y="4147617"/>
                  </a:lnTo>
                  <a:lnTo>
                    <a:pt x="686191" y="4138601"/>
                  </a:lnTo>
                  <a:lnTo>
                    <a:pt x="629122" y="4128533"/>
                  </a:lnTo>
                  <a:lnTo>
                    <a:pt x="573853" y="4117447"/>
                  </a:lnTo>
                  <a:lnTo>
                    <a:pt x="520485" y="4105379"/>
                  </a:lnTo>
                  <a:lnTo>
                    <a:pt x="469120" y="4092365"/>
                  </a:lnTo>
                  <a:lnTo>
                    <a:pt x="419857" y="4078439"/>
                  </a:lnTo>
                  <a:lnTo>
                    <a:pt x="372799" y="4063637"/>
                  </a:lnTo>
                  <a:lnTo>
                    <a:pt x="328045" y="4047995"/>
                  </a:lnTo>
                  <a:lnTo>
                    <a:pt x="285697" y="4031547"/>
                  </a:lnTo>
                  <a:lnTo>
                    <a:pt x="245855" y="4014329"/>
                  </a:lnTo>
                  <a:lnTo>
                    <a:pt x="208621" y="3996375"/>
                  </a:lnTo>
                  <a:lnTo>
                    <a:pt x="174096" y="3977722"/>
                  </a:lnTo>
                  <a:lnTo>
                    <a:pt x="113574" y="3938458"/>
                  </a:lnTo>
                  <a:lnTo>
                    <a:pt x="65096" y="3896819"/>
                  </a:lnTo>
                  <a:lnTo>
                    <a:pt x="29469" y="3853086"/>
                  </a:lnTo>
                  <a:lnTo>
                    <a:pt x="7501" y="3807542"/>
                  </a:lnTo>
                  <a:lnTo>
                    <a:pt x="0" y="3760470"/>
                  </a:lnTo>
                  <a:lnTo>
                    <a:pt x="0" y="417829"/>
                  </a:lnTo>
                  <a:close/>
                </a:path>
              </a:pathLst>
            </a:custGeom>
            <a:ln w="19050">
              <a:solidFill>
                <a:srgbClr val="5C99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Вшанування</a:t>
            </a:r>
            <a:r>
              <a:rPr spc="-55" dirty="0"/>
              <a:t> </a:t>
            </a:r>
            <a:r>
              <a:rPr dirty="0"/>
              <a:t>ліквідаторів</a:t>
            </a:r>
            <a:r>
              <a:rPr spc="-55" dirty="0"/>
              <a:t> </a:t>
            </a:r>
            <a:r>
              <a:rPr dirty="0"/>
              <a:t>аварії</a:t>
            </a:r>
            <a:r>
              <a:rPr spc="-25" dirty="0"/>
              <a:t> </a:t>
            </a:r>
            <a:r>
              <a:rPr dirty="0"/>
              <a:t>на </a:t>
            </a:r>
            <a:r>
              <a:rPr spc="-900" dirty="0"/>
              <a:t> </a:t>
            </a:r>
            <a:r>
              <a:rPr spc="-5" dirty="0"/>
              <a:t>ЧОРНОБІЛЬСЬКІЙ</a:t>
            </a:r>
            <a:r>
              <a:rPr spc="-45" dirty="0"/>
              <a:t> </a:t>
            </a:r>
            <a:r>
              <a:rPr spc="-5" dirty="0"/>
              <a:t>АЕС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97586" y="2005329"/>
            <a:ext cx="4505960" cy="2166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Пам'ятники</a:t>
            </a:r>
            <a:endParaRPr sz="2800" dirty="0">
              <a:latin typeface="Georgia"/>
              <a:cs typeface="Georgia"/>
            </a:endParaRPr>
          </a:p>
          <a:p>
            <a:pPr marL="12700" marR="5080" algn="ctr">
              <a:lnSpc>
                <a:spcPct val="100000"/>
              </a:lnSpc>
            </a:pP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ліквідаторам</a:t>
            </a:r>
            <a:r>
              <a:rPr sz="2800" b="1" spc="-3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і</a:t>
            </a:r>
            <a:r>
              <a:rPr sz="2800" b="1" spc="-3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жертвам </a:t>
            </a:r>
            <a:r>
              <a:rPr sz="2800" b="1" spc="-69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Чорнобильської аварії </a:t>
            </a:r>
            <a:r>
              <a:rPr sz="2800" b="1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є в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багатьох</a:t>
            </a:r>
            <a:r>
              <a:rPr sz="2800" b="1" spc="-1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містах</a:t>
            </a:r>
            <a:endParaRPr sz="2800" dirty="0">
              <a:latin typeface="Georgia"/>
              <a:cs typeface="Georgia"/>
            </a:endParaRPr>
          </a:p>
          <a:p>
            <a:pPr marL="661670" marR="655955" algn="ctr">
              <a:lnSpc>
                <a:spcPct val="100000"/>
              </a:lnSpc>
              <a:spcBef>
                <a:spcPts val="5"/>
              </a:spcBef>
            </a:pPr>
            <a:r>
              <a:rPr lang="uk-UA" sz="2800" b="1" spc="-5" dirty="0" smtClean="0">
                <a:solidFill>
                  <a:srgbClr val="0000FF"/>
                </a:solidFill>
                <a:latin typeface="Georgia"/>
                <a:cs typeface="Georgia"/>
              </a:rPr>
              <a:t>України</a:t>
            </a:r>
            <a:r>
              <a:rPr sz="2800" b="1" spc="-5" dirty="0" smtClean="0">
                <a:solidFill>
                  <a:srgbClr val="0000FF"/>
                </a:solidFill>
                <a:latin typeface="Georgia"/>
                <a:cs typeface="Georgia"/>
              </a:rPr>
              <a:t>.</a:t>
            </a:r>
            <a:endParaRPr sz="2800" dirty="0">
              <a:latin typeface="Georgia"/>
              <a:cs typeface="Georgi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5625" y="4637087"/>
            <a:ext cx="3051175" cy="204152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991725" y="249174"/>
            <a:ext cx="1913255" cy="6456680"/>
            <a:chOff x="9991725" y="249174"/>
            <a:chExt cx="1913255" cy="645668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4808" y="2022347"/>
              <a:ext cx="1475231" cy="18120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90809" y="249174"/>
              <a:ext cx="1443990" cy="178282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91725" y="3835400"/>
              <a:ext cx="1913001" cy="28702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021579" y="1776348"/>
            <a:ext cx="4907280" cy="5081905"/>
            <a:chOff x="5021579" y="1776348"/>
            <a:chExt cx="4907280" cy="508190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1579" y="5376671"/>
              <a:ext cx="4907280" cy="14813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37200" y="1776348"/>
              <a:ext cx="4876800" cy="36101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1640" y="1094943"/>
            <a:ext cx="37350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Пам'ятайте!!!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71043" y="2283713"/>
            <a:ext cx="414909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31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Хвилиною мовчання </a:t>
            </a:r>
            <a:r>
              <a:rPr sz="2800" b="1" spc="-70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вшануємо</a:t>
            </a:r>
            <a:r>
              <a:rPr sz="2800" b="1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пам’ять</a:t>
            </a:r>
            <a:endParaRPr sz="28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тих, хто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під </a:t>
            </a: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час аварії </a:t>
            </a:r>
            <a:r>
              <a:rPr sz="2800" b="1" spc="-70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віддав</a:t>
            </a: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своє</a:t>
            </a:r>
            <a:r>
              <a:rPr sz="2800" b="1" spc="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життя</a:t>
            </a:r>
            <a:endParaRPr sz="2800">
              <a:latin typeface="Georgia"/>
              <a:cs typeface="Georgia"/>
            </a:endParaRPr>
          </a:p>
          <a:p>
            <a:pPr marL="12700" marR="1022985">
              <a:lnSpc>
                <a:spcPct val="100000"/>
              </a:lnSpc>
            </a:pPr>
            <a:r>
              <a:rPr sz="2800" b="1" spc="-5" dirty="0">
                <a:solidFill>
                  <a:srgbClr val="0000FF"/>
                </a:solidFill>
                <a:latin typeface="Georgia"/>
                <a:cs typeface="Georgia"/>
              </a:rPr>
              <a:t>заради</a:t>
            </a:r>
            <a:r>
              <a:rPr sz="2800" b="1" spc="-6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спасіння </a:t>
            </a:r>
            <a:r>
              <a:rPr sz="2800" b="1" spc="-69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людства.</a:t>
            </a:r>
            <a:endParaRPr sz="28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280904" y="246125"/>
            <a:ext cx="1537970" cy="3567429"/>
            <a:chOff x="10280904" y="246125"/>
            <a:chExt cx="1537970" cy="356742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0904" y="2008631"/>
              <a:ext cx="1537716" cy="18044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5509" y="246125"/>
              <a:ext cx="1507490" cy="17731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818888" y="185673"/>
            <a:ext cx="4607560" cy="6672580"/>
            <a:chOff x="4818888" y="185673"/>
            <a:chExt cx="4607560" cy="66725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8888" y="6694930"/>
              <a:ext cx="4607052" cy="163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4001" y="185673"/>
              <a:ext cx="4576699" cy="65199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221226" y="969899"/>
            <a:ext cx="6113145" cy="5888355"/>
            <a:chOff x="4221226" y="969899"/>
            <a:chExt cx="6113145" cy="588835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8324" y="4866130"/>
              <a:ext cx="5455920" cy="19918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056" y="969899"/>
              <a:ext cx="5426202" cy="39069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226" y="5400611"/>
              <a:ext cx="1427099" cy="1325626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262321" y="609126"/>
            <a:ext cx="43096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МАЛИНОВИЙ ДЗВІН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 чули, як плаче спустошена Прип'ять,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скоєний гріх розіп'ята живцем,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Прип'ята до неба, щоб випити вічність,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Щоб вмити від бруду змарніле лице?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Регочуть іони малиновим дзвоном,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Вбиваючи блиск нерозкритих очей,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Ридає вночі божевільна мадонна,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Приймаючи з лона холодних дітей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бездонність ночей.</a:t>
            </a:r>
          </a:p>
          <a:p>
            <a:pPr algn="just"/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Малиновий дзвін, малинове лихо,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 тихо ступає життя у полин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лине горіти туманам на втіху,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Малинове лихо, малиновий дзвін,</a:t>
            </a:r>
            <a:b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Чорнобильський дзвін.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Анна Багряна</a:t>
            </a:r>
            <a:endParaRPr lang="ru-RU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472" y="438912"/>
            <a:ext cx="10285730" cy="4906010"/>
            <a:chOff x="347472" y="438912"/>
            <a:chExt cx="10285730" cy="4906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6988" y="1830833"/>
              <a:ext cx="512064" cy="4210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784" y="1290828"/>
              <a:ext cx="4271772" cy="1615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9516" y="1290828"/>
              <a:ext cx="6123432" cy="1615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540" y="2510028"/>
              <a:ext cx="2455164" cy="16154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7188" y="2510028"/>
              <a:ext cx="1865376" cy="16154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1923" y="2510028"/>
              <a:ext cx="1889760" cy="16154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1043" y="2510028"/>
              <a:ext cx="1920239" cy="16154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90643" y="2510028"/>
              <a:ext cx="1859279" cy="16154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9283" y="2510028"/>
              <a:ext cx="1889760" cy="16154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18404" y="2510028"/>
              <a:ext cx="1905000" cy="16154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2763" y="2510028"/>
              <a:ext cx="1889760" cy="16154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91883" y="2510028"/>
              <a:ext cx="1863852" cy="16154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45095" y="2510028"/>
              <a:ext cx="1616963" cy="161544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51419" y="2510028"/>
              <a:ext cx="1921764" cy="16154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28544" y="3729227"/>
              <a:ext cx="4709159" cy="16154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2939" y="1882520"/>
              <a:ext cx="410425" cy="31953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12939" y="1882520"/>
              <a:ext cx="410845" cy="320040"/>
            </a:xfrm>
            <a:custGeom>
              <a:avLst/>
              <a:gdLst/>
              <a:ahLst/>
              <a:cxnLst/>
              <a:rect l="l" t="t" r="r" b="b"/>
              <a:pathLst>
                <a:path w="410844" h="320039">
                  <a:moveTo>
                    <a:pt x="369277" y="0"/>
                  </a:moveTo>
                  <a:lnTo>
                    <a:pt x="410425" y="54990"/>
                  </a:lnTo>
                  <a:lnTo>
                    <a:pt x="389611" y="71469"/>
                  </a:lnTo>
                  <a:lnTo>
                    <a:pt x="373262" y="85661"/>
                  </a:lnTo>
                  <a:lnTo>
                    <a:pt x="349336" y="115710"/>
                  </a:lnTo>
                  <a:lnTo>
                    <a:pt x="343496" y="142875"/>
                  </a:lnTo>
                  <a:lnTo>
                    <a:pt x="345018" y="153066"/>
                  </a:lnTo>
                  <a:lnTo>
                    <a:pt x="349577" y="163829"/>
                  </a:lnTo>
                  <a:lnTo>
                    <a:pt x="357159" y="175164"/>
                  </a:lnTo>
                  <a:lnTo>
                    <a:pt x="367753" y="187070"/>
                  </a:lnTo>
                  <a:lnTo>
                    <a:pt x="378421" y="199457"/>
                  </a:lnTo>
                  <a:lnTo>
                    <a:pt x="386041" y="212248"/>
                  </a:lnTo>
                  <a:lnTo>
                    <a:pt x="390613" y="225468"/>
                  </a:lnTo>
                  <a:lnTo>
                    <a:pt x="392137" y="239140"/>
                  </a:lnTo>
                  <a:lnTo>
                    <a:pt x="387163" y="274312"/>
                  </a:lnTo>
                  <a:lnTo>
                    <a:pt x="372246" y="299434"/>
                  </a:lnTo>
                  <a:lnTo>
                    <a:pt x="347400" y="314507"/>
                  </a:lnTo>
                  <a:lnTo>
                    <a:pt x="312635" y="319531"/>
                  </a:lnTo>
                  <a:lnTo>
                    <a:pt x="293679" y="317932"/>
                  </a:lnTo>
                  <a:lnTo>
                    <a:pt x="250405" y="293750"/>
                  </a:lnTo>
                  <a:lnTo>
                    <a:pt x="229689" y="244994"/>
                  </a:lnTo>
                  <a:lnTo>
                    <a:pt x="228307" y="224281"/>
                  </a:lnTo>
                  <a:lnTo>
                    <a:pt x="232223" y="180001"/>
                  </a:lnTo>
                  <a:lnTo>
                    <a:pt x="243971" y="138477"/>
                  </a:lnTo>
                  <a:lnTo>
                    <a:pt x="263550" y="99710"/>
                  </a:lnTo>
                  <a:lnTo>
                    <a:pt x="290961" y="63706"/>
                  </a:lnTo>
                  <a:lnTo>
                    <a:pt x="326203" y="30468"/>
                  </a:lnTo>
                  <a:lnTo>
                    <a:pt x="369277" y="0"/>
                  </a:lnTo>
                  <a:close/>
                </a:path>
                <a:path w="410844" h="320039">
                  <a:moveTo>
                    <a:pt x="140970" y="0"/>
                  </a:moveTo>
                  <a:lnTo>
                    <a:pt x="182206" y="54990"/>
                  </a:lnTo>
                  <a:lnTo>
                    <a:pt x="161332" y="71469"/>
                  </a:lnTo>
                  <a:lnTo>
                    <a:pt x="144938" y="85661"/>
                  </a:lnTo>
                  <a:lnTo>
                    <a:pt x="121017" y="115710"/>
                  </a:lnTo>
                  <a:lnTo>
                    <a:pt x="115150" y="142875"/>
                  </a:lnTo>
                  <a:lnTo>
                    <a:pt x="116672" y="153066"/>
                  </a:lnTo>
                  <a:lnTo>
                    <a:pt x="121234" y="163829"/>
                  </a:lnTo>
                  <a:lnTo>
                    <a:pt x="128834" y="175164"/>
                  </a:lnTo>
                  <a:lnTo>
                    <a:pt x="139471" y="187070"/>
                  </a:lnTo>
                  <a:lnTo>
                    <a:pt x="150113" y="199457"/>
                  </a:lnTo>
                  <a:lnTo>
                    <a:pt x="157713" y="212248"/>
                  </a:lnTo>
                  <a:lnTo>
                    <a:pt x="162272" y="225468"/>
                  </a:lnTo>
                  <a:lnTo>
                    <a:pt x="163791" y="239140"/>
                  </a:lnTo>
                  <a:lnTo>
                    <a:pt x="158829" y="274312"/>
                  </a:lnTo>
                  <a:lnTo>
                    <a:pt x="143940" y="299434"/>
                  </a:lnTo>
                  <a:lnTo>
                    <a:pt x="119123" y="314507"/>
                  </a:lnTo>
                  <a:lnTo>
                    <a:pt x="84378" y="319531"/>
                  </a:lnTo>
                  <a:lnTo>
                    <a:pt x="65412" y="317932"/>
                  </a:lnTo>
                  <a:lnTo>
                    <a:pt x="22085" y="293750"/>
                  </a:lnTo>
                  <a:lnTo>
                    <a:pt x="1380" y="244994"/>
                  </a:lnTo>
                  <a:lnTo>
                    <a:pt x="0" y="224281"/>
                  </a:lnTo>
                  <a:lnTo>
                    <a:pt x="3915" y="180001"/>
                  </a:lnTo>
                  <a:lnTo>
                    <a:pt x="15663" y="138477"/>
                  </a:lnTo>
                  <a:lnTo>
                    <a:pt x="35242" y="99710"/>
                  </a:lnTo>
                  <a:lnTo>
                    <a:pt x="62653" y="63706"/>
                  </a:lnTo>
                  <a:lnTo>
                    <a:pt x="97895" y="30468"/>
                  </a:lnTo>
                  <a:lnTo>
                    <a:pt x="140970" y="0"/>
                  </a:lnTo>
                  <a:close/>
                </a:path>
              </a:pathLst>
            </a:custGeom>
            <a:ln w="3200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7636" y="1905254"/>
              <a:ext cx="2875661" cy="93510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66488" y="2359787"/>
              <a:ext cx="226567" cy="19977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67636" y="1905254"/>
              <a:ext cx="2875915" cy="935355"/>
            </a:xfrm>
            <a:custGeom>
              <a:avLst/>
              <a:gdLst/>
              <a:ahLst/>
              <a:cxnLst/>
              <a:rect l="l" t="t" r="r" b="b"/>
              <a:pathLst>
                <a:path w="2875915" h="935355">
                  <a:moveTo>
                    <a:pt x="1431670" y="290449"/>
                  </a:moveTo>
                  <a:lnTo>
                    <a:pt x="1409981" y="292615"/>
                  </a:lnTo>
                  <a:lnTo>
                    <a:pt x="1389507" y="299116"/>
                  </a:lnTo>
                  <a:lnTo>
                    <a:pt x="1370270" y="309951"/>
                  </a:lnTo>
                  <a:lnTo>
                    <a:pt x="1352295" y="325120"/>
                  </a:lnTo>
                  <a:lnTo>
                    <a:pt x="1352295" y="604647"/>
                  </a:lnTo>
                  <a:lnTo>
                    <a:pt x="1369913" y="616741"/>
                  </a:lnTo>
                  <a:lnTo>
                    <a:pt x="1389030" y="625395"/>
                  </a:lnTo>
                  <a:lnTo>
                    <a:pt x="1409624" y="630596"/>
                  </a:lnTo>
                  <a:lnTo>
                    <a:pt x="1431670" y="632333"/>
                  </a:lnTo>
                  <a:lnTo>
                    <a:pt x="1470798" y="629761"/>
                  </a:lnTo>
                  <a:lnTo>
                    <a:pt x="1531862" y="609187"/>
                  </a:lnTo>
                  <a:lnTo>
                    <a:pt x="1570533" y="567614"/>
                  </a:lnTo>
                  <a:lnTo>
                    <a:pt x="1589670" y="502566"/>
                  </a:lnTo>
                  <a:lnTo>
                    <a:pt x="1592072" y="461137"/>
                  </a:lnTo>
                  <a:lnTo>
                    <a:pt x="1589811" y="419346"/>
                  </a:lnTo>
                  <a:lnTo>
                    <a:pt x="1571765" y="354195"/>
                  </a:lnTo>
                  <a:lnTo>
                    <a:pt x="1534737" y="313166"/>
                  </a:lnTo>
                  <a:lnTo>
                    <a:pt x="1472582" y="292973"/>
                  </a:lnTo>
                  <a:lnTo>
                    <a:pt x="1431670" y="290449"/>
                  </a:lnTo>
                  <a:close/>
                </a:path>
                <a:path w="2875915" h="935355">
                  <a:moveTo>
                    <a:pt x="871982" y="286385"/>
                  </a:moveTo>
                  <a:lnTo>
                    <a:pt x="820165" y="297703"/>
                  </a:lnTo>
                  <a:lnTo>
                    <a:pt x="780161" y="331597"/>
                  </a:lnTo>
                  <a:lnTo>
                    <a:pt x="754443" y="386064"/>
                  </a:lnTo>
                  <a:lnTo>
                    <a:pt x="745870" y="459105"/>
                  </a:lnTo>
                  <a:lnTo>
                    <a:pt x="750915" y="522548"/>
                  </a:lnTo>
                  <a:lnTo>
                    <a:pt x="766048" y="571903"/>
                  </a:lnTo>
                  <a:lnTo>
                    <a:pt x="791270" y="607164"/>
                  </a:lnTo>
                  <a:lnTo>
                    <a:pt x="826582" y="628325"/>
                  </a:lnTo>
                  <a:lnTo>
                    <a:pt x="871982" y="635381"/>
                  </a:lnTo>
                  <a:lnTo>
                    <a:pt x="899076" y="632571"/>
                  </a:lnTo>
                  <a:lnTo>
                    <a:pt x="944883" y="610092"/>
                  </a:lnTo>
                  <a:lnTo>
                    <a:pt x="978624" y="565368"/>
                  </a:lnTo>
                  <a:lnTo>
                    <a:pt x="995820" y="499733"/>
                  </a:lnTo>
                  <a:lnTo>
                    <a:pt x="997965" y="459105"/>
                  </a:lnTo>
                  <a:lnTo>
                    <a:pt x="992922" y="396958"/>
                  </a:lnTo>
                  <a:lnTo>
                    <a:pt x="977796" y="348600"/>
                  </a:lnTo>
                  <a:lnTo>
                    <a:pt x="952593" y="314044"/>
                  </a:lnTo>
                  <a:lnTo>
                    <a:pt x="917319" y="293301"/>
                  </a:lnTo>
                  <a:lnTo>
                    <a:pt x="871982" y="286385"/>
                  </a:lnTo>
                  <a:close/>
                </a:path>
                <a:path w="2875915" h="935355">
                  <a:moveTo>
                    <a:pt x="1822577" y="195072"/>
                  </a:moveTo>
                  <a:lnTo>
                    <a:pt x="1946655" y="195072"/>
                  </a:lnTo>
                  <a:lnTo>
                    <a:pt x="1946655" y="396113"/>
                  </a:lnTo>
                  <a:lnTo>
                    <a:pt x="2167001" y="396113"/>
                  </a:lnTo>
                  <a:lnTo>
                    <a:pt x="2167001" y="195072"/>
                  </a:lnTo>
                  <a:lnTo>
                    <a:pt x="2291079" y="195072"/>
                  </a:lnTo>
                  <a:lnTo>
                    <a:pt x="2291079" y="726694"/>
                  </a:lnTo>
                  <a:lnTo>
                    <a:pt x="2167001" y="726694"/>
                  </a:lnTo>
                  <a:lnTo>
                    <a:pt x="2167001" y="498856"/>
                  </a:lnTo>
                  <a:lnTo>
                    <a:pt x="1946655" y="498856"/>
                  </a:lnTo>
                  <a:lnTo>
                    <a:pt x="1946655" y="726694"/>
                  </a:lnTo>
                  <a:lnTo>
                    <a:pt x="1822577" y="726694"/>
                  </a:lnTo>
                  <a:lnTo>
                    <a:pt x="1822577" y="195072"/>
                  </a:lnTo>
                  <a:close/>
                </a:path>
                <a:path w="2875915" h="935355">
                  <a:moveTo>
                    <a:pt x="2598292" y="184658"/>
                  </a:moveTo>
                  <a:lnTo>
                    <a:pt x="2655631" y="188208"/>
                  </a:lnTo>
                  <a:lnTo>
                    <a:pt x="2704576" y="198866"/>
                  </a:lnTo>
                  <a:lnTo>
                    <a:pt x="2745114" y="216644"/>
                  </a:lnTo>
                  <a:lnTo>
                    <a:pt x="2777236" y="241554"/>
                  </a:lnTo>
                  <a:lnTo>
                    <a:pt x="2801645" y="275889"/>
                  </a:lnTo>
                  <a:lnTo>
                    <a:pt x="2819066" y="322119"/>
                  </a:lnTo>
                  <a:lnTo>
                    <a:pt x="2829510" y="380232"/>
                  </a:lnTo>
                  <a:lnTo>
                    <a:pt x="2832989" y="450215"/>
                  </a:lnTo>
                  <a:lnTo>
                    <a:pt x="2832989" y="563880"/>
                  </a:lnTo>
                  <a:lnTo>
                    <a:pt x="2835655" y="612078"/>
                  </a:lnTo>
                  <a:lnTo>
                    <a:pt x="2843656" y="650382"/>
                  </a:lnTo>
                  <a:lnTo>
                    <a:pt x="2856991" y="678805"/>
                  </a:lnTo>
                  <a:lnTo>
                    <a:pt x="2875661" y="697357"/>
                  </a:lnTo>
                  <a:lnTo>
                    <a:pt x="2868281" y="709098"/>
                  </a:lnTo>
                  <a:lnTo>
                    <a:pt x="2833955" y="732849"/>
                  </a:lnTo>
                  <a:lnTo>
                    <a:pt x="2798826" y="736600"/>
                  </a:lnTo>
                  <a:lnTo>
                    <a:pt x="2785971" y="735409"/>
                  </a:lnTo>
                  <a:lnTo>
                    <a:pt x="2751074" y="717550"/>
                  </a:lnTo>
                  <a:lnTo>
                    <a:pt x="2726356" y="685903"/>
                  </a:lnTo>
                  <a:lnTo>
                    <a:pt x="2721355" y="674116"/>
                  </a:lnTo>
                  <a:lnTo>
                    <a:pt x="2711211" y="687139"/>
                  </a:lnTo>
                  <a:lnTo>
                    <a:pt x="2660777" y="718947"/>
                  </a:lnTo>
                  <a:lnTo>
                    <a:pt x="2617469" y="732202"/>
                  </a:lnTo>
                  <a:lnTo>
                    <a:pt x="2574925" y="736600"/>
                  </a:lnTo>
                  <a:lnTo>
                    <a:pt x="2533677" y="733907"/>
                  </a:lnTo>
                  <a:lnTo>
                    <a:pt x="2465947" y="712329"/>
                  </a:lnTo>
                  <a:lnTo>
                    <a:pt x="2418339" y="669651"/>
                  </a:lnTo>
                  <a:lnTo>
                    <a:pt x="2394285" y="609159"/>
                  </a:lnTo>
                  <a:lnTo>
                    <a:pt x="2391283" y="572388"/>
                  </a:lnTo>
                  <a:lnTo>
                    <a:pt x="2395448" y="530475"/>
                  </a:lnTo>
                  <a:lnTo>
                    <a:pt x="2407935" y="492728"/>
                  </a:lnTo>
                  <a:lnTo>
                    <a:pt x="2428734" y="459124"/>
                  </a:lnTo>
                  <a:lnTo>
                    <a:pt x="2457830" y="429641"/>
                  </a:lnTo>
                  <a:lnTo>
                    <a:pt x="2495168" y="405638"/>
                  </a:lnTo>
                  <a:lnTo>
                    <a:pt x="2540698" y="388493"/>
                  </a:lnTo>
                  <a:lnTo>
                    <a:pt x="2594419" y="378206"/>
                  </a:lnTo>
                  <a:lnTo>
                    <a:pt x="2656332" y="374776"/>
                  </a:lnTo>
                  <a:lnTo>
                    <a:pt x="2667593" y="375302"/>
                  </a:lnTo>
                  <a:lnTo>
                    <a:pt x="2680033" y="376888"/>
                  </a:lnTo>
                  <a:lnTo>
                    <a:pt x="2693640" y="379545"/>
                  </a:lnTo>
                  <a:lnTo>
                    <a:pt x="2708402" y="383286"/>
                  </a:lnTo>
                  <a:lnTo>
                    <a:pt x="2701020" y="341780"/>
                  </a:lnTo>
                  <a:lnTo>
                    <a:pt x="2678874" y="312134"/>
                  </a:lnTo>
                  <a:lnTo>
                    <a:pt x="2641965" y="294346"/>
                  </a:lnTo>
                  <a:lnTo>
                    <a:pt x="2590291" y="288417"/>
                  </a:lnTo>
                  <a:lnTo>
                    <a:pt x="2556835" y="289871"/>
                  </a:lnTo>
                  <a:lnTo>
                    <a:pt x="2525998" y="294243"/>
                  </a:lnTo>
                  <a:lnTo>
                    <a:pt x="2497780" y="301543"/>
                  </a:lnTo>
                  <a:lnTo>
                    <a:pt x="2472182" y="311785"/>
                  </a:lnTo>
                  <a:lnTo>
                    <a:pt x="2445892" y="216408"/>
                  </a:lnTo>
                  <a:lnTo>
                    <a:pt x="2479063" y="202553"/>
                  </a:lnTo>
                  <a:lnTo>
                    <a:pt x="2515520" y="192627"/>
                  </a:lnTo>
                  <a:lnTo>
                    <a:pt x="2555263" y="186654"/>
                  </a:lnTo>
                  <a:lnTo>
                    <a:pt x="2598292" y="184658"/>
                  </a:lnTo>
                  <a:close/>
                </a:path>
                <a:path w="2875915" h="935355">
                  <a:moveTo>
                    <a:pt x="1466977" y="184658"/>
                  </a:moveTo>
                  <a:lnTo>
                    <a:pt x="1515261" y="187469"/>
                  </a:lnTo>
                  <a:lnTo>
                    <a:pt x="1558462" y="195903"/>
                  </a:lnTo>
                  <a:lnTo>
                    <a:pt x="1596581" y="209957"/>
                  </a:lnTo>
                  <a:lnTo>
                    <a:pt x="1629618" y="229630"/>
                  </a:lnTo>
                  <a:lnTo>
                    <a:pt x="1680443" y="285827"/>
                  </a:lnTo>
                  <a:lnTo>
                    <a:pt x="1698232" y="322348"/>
                  </a:lnTo>
                  <a:lnTo>
                    <a:pt x="1710938" y="364481"/>
                  </a:lnTo>
                  <a:lnTo>
                    <a:pt x="1718562" y="412227"/>
                  </a:lnTo>
                  <a:lnTo>
                    <a:pt x="1721103" y="465582"/>
                  </a:lnTo>
                  <a:lnTo>
                    <a:pt x="1716724" y="526518"/>
                  </a:lnTo>
                  <a:lnTo>
                    <a:pt x="1703593" y="580167"/>
                  </a:lnTo>
                  <a:lnTo>
                    <a:pt x="1681724" y="626530"/>
                  </a:lnTo>
                  <a:lnTo>
                    <a:pt x="1651127" y="665607"/>
                  </a:lnTo>
                  <a:lnTo>
                    <a:pt x="1612834" y="696684"/>
                  </a:lnTo>
                  <a:lnTo>
                    <a:pt x="1568053" y="718867"/>
                  </a:lnTo>
                  <a:lnTo>
                    <a:pt x="1516770" y="732168"/>
                  </a:lnTo>
                  <a:lnTo>
                    <a:pt x="1458976" y="736600"/>
                  </a:lnTo>
                  <a:lnTo>
                    <a:pt x="1431091" y="735145"/>
                  </a:lnTo>
                  <a:lnTo>
                    <a:pt x="1404016" y="730773"/>
                  </a:lnTo>
                  <a:lnTo>
                    <a:pt x="1377751" y="723473"/>
                  </a:lnTo>
                  <a:lnTo>
                    <a:pt x="1352295" y="713232"/>
                  </a:lnTo>
                  <a:lnTo>
                    <a:pt x="1352295" y="935101"/>
                  </a:lnTo>
                  <a:lnTo>
                    <a:pt x="1228217" y="935101"/>
                  </a:lnTo>
                  <a:lnTo>
                    <a:pt x="1228217" y="195072"/>
                  </a:lnTo>
                  <a:lnTo>
                    <a:pt x="1352295" y="195072"/>
                  </a:lnTo>
                  <a:lnTo>
                    <a:pt x="1352295" y="230886"/>
                  </a:lnTo>
                  <a:lnTo>
                    <a:pt x="1377108" y="210643"/>
                  </a:lnTo>
                  <a:lnTo>
                    <a:pt x="1404493" y="196199"/>
                  </a:lnTo>
                  <a:lnTo>
                    <a:pt x="1434449" y="187541"/>
                  </a:lnTo>
                  <a:lnTo>
                    <a:pt x="1466977" y="184658"/>
                  </a:lnTo>
                  <a:close/>
                </a:path>
                <a:path w="2875915" h="935355">
                  <a:moveTo>
                    <a:pt x="871982" y="184658"/>
                  </a:moveTo>
                  <a:lnTo>
                    <a:pt x="929106" y="189321"/>
                  </a:lnTo>
                  <a:lnTo>
                    <a:pt x="979503" y="203295"/>
                  </a:lnTo>
                  <a:lnTo>
                    <a:pt x="1023161" y="226556"/>
                  </a:lnTo>
                  <a:lnTo>
                    <a:pt x="1060069" y="259080"/>
                  </a:lnTo>
                  <a:lnTo>
                    <a:pt x="1089386" y="299513"/>
                  </a:lnTo>
                  <a:lnTo>
                    <a:pt x="1110297" y="346328"/>
                  </a:lnTo>
                  <a:lnTo>
                    <a:pt x="1122826" y="399526"/>
                  </a:lnTo>
                  <a:lnTo>
                    <a:pt x="1126998" y="459105"/>
                  </a:lnTo>
                  <a:lnTo>
                    <a:pt x="1122640" y="520854"/>
                  </a:lnTo>
                  <a:lnTo>
                    <a:pt x="1109567" y="575437"/>
                  </a:lnTo>
                  <a:lnTo>
                    <a:pt x="1087778" y="622875"/>
                  </a:lnTo>
                  <a:lnTo>
                    <a:pt x="1057275" y="663194"/>
                  </a:lnTo>
                  <a:lnTo>
                    <a:pt x="1019554" y="695291"/>
                  </a:lnTo>
                  <a:lnTo>
                    <a:pt x="976106" y="718232"/>
                  </a:lnTo>
                  <a:lnTo>
                    <a:pt x="926919" y="732006"/>
                  </a:lnTo>
                  <a:lnTo>
                    <a:pt x="871982" y="736600"/>
                  </a:lnTo>
                  <a:lnTo>
                    <a:pt x="815185" y="731906"/>
                  </a:lnTo>
                  <a:lnTo>
                    <a:pt x="764984" y="717819"/>
                  </a:lnTo>
                  <a:lnTo>
                    <a:pt x="721356" y="694326"/>
                  </a:lnTo>
                  <a:lnTo>
                    <a:pt x="684276" y="661416"/>
                  </a:lnTo>
                  <a:lnTo>
                    <a:pt x="654772" y="620553"/>
                  </a:lnTo>
                  <a:lnTo>
                    <a:pt x="633698" y="573214"/>
                  </a:lnTo>
                  <a:lnTo>
                    <a:pt x="621053" y="519398"/>
                  </a:lnTo>
                  <a:lnTo>
                    <a:pt x="616838" y="459105"/>
                  </a:lnTo>
                  <a:lnTo>
                    <a:pt x="621196" y="401548"/>
                  </a:lnTo>
                  <a:lnTo>
                    <a:pt x="634269" y="349456"/>
                  </a:lnTo>
                  <a:lnTo>
                    <a:pt x="656058" y="302817"/>
                  </a:lnTo>
                  <a:lnTo>
                    <a:pt x="686562" y="261620"/>
                  </a:lnTo>
                  <a:lnTo>
                    <a:pt x="724302" y="227949"/>
                  </a:lnTo>
                  <a:lnTo>
                    <a:pt x="767794" y="203898"/>
                  </a:lnTo>
                  <a:lnTo>
                    <a:pt x="817024" y="189468"/>
                  </a:lnTo>
                  <a:lnTo>
                    <a:pt x="871982" y="184658"/>
                  </a:lnTo>
                  <a:close/>
                </a:path>
                <a:path w="2875915" h="935355">
                  <a:moveTo>
                    <a:pt x="0" y="0"/>
                  </a:moveTo>
                  <a:lnTo>
                    <a:pt x="133985" y="0"/>
                  </a:lnTo>
                  <a:lnTo>
                    <a:pt x="133985" y="216408"/>
                  </a:lnTo>
                  <a:lnTo>
                    <a:pt x="136149" y="246316"/>
                  </a:lnTo>
                  <a:lnTo>
                    <a:pt x="153433" y="294703"/>
                  </a:lnTo>
                  <a:lnTo>
                    <a:pt x="187648" y="327757"/>
                  </a:lnTo>
                  <a:lnTo>
                    <a:pt x="237126" y="344382"/>
                  </a:lnTo>
                  <a:lnTo>
                    <a:pt x="267462" y="346456"/>
                  </a:lnTo>
                  <a:lnTo>
                    <a:pt x="294320" y="345570"/>
                  </a:lnTo>
                  <a:lnTo>
                    <a:pt x="321738" y="342900"/>
                  </a:lnTo>
                  <a:lnTo>
                    <a:pt x="349704" y="338419"/>
                  </a:lnTo>
                  <a:lnTo>
                    <a:pt x="378206" y="332105"/>
                  </a:lnTo>
                  <a:lnTo>
                    <a:pt x="378206" y="0"/>
                  </a:lnTo>
                  <a:lnTo>
                    <a:pt x="507238" y="0"/>
                  </a:lnTo>
                  <a:lnTo>
                    <a:pt x="507238" y="726694"/>
                  </a:lnTo>
                  <a:lnTo>
                    <a:pt x="378206" y="726694"/>
                  </a:lnTo>
                  <a:lnTo>
                    <a:pt x="378206" y="437769"/>
                  </a:lnTo>
                  <a:lnTo>
                    <a:pt x="345987" y="444103"/>
                  </a:lnTo>
                  <a:lnTo>
                    <a:pt x="313912" y="448627"/>
                  </a:lnTo>
                  <a:lnTo>
                    <a:pt x="281979" y="451342"/>
                  </a:lnTo>
                  <a:lnTo>
                    <a:pt x="250189" y="452247"/>
                  </a:lnTo>
                  <a:lnTo>
                    <a:pt x="194377" y="448534"/>
                  </a:lnTo>
                  <a:lnTo>
                    <a:pt x="145065" y="437403"/>
                  </a:lnTo>
                  <a:lnTo>
                    <a:pt x="102278" y="418867"/>
                  </a:lnTo>
                  <a:lnTo>
                    <a:pt x="66039" y="392938"/>
                  </a:lnTo>
                  <a:lnTo>
                    <a:pt x="37129" y="360122"/>
                  </a:lnTo>
                  <a:lnTo>
                    <a:pt x="16494" y="321103"/>
                  </a:lnTo>
                  <a:lnTo>
                    <a:pt x="4121" y="275869"/>
                  </a:lnTo>
                  <a:lnTo>
                    <a:pt x="0" y="224409"/>
                  </a:lnTo>
                  <a:lnTo>
                    <a:pt x="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10048" y="1893823"/>
              <a:ext cx="4101210" cy="94653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08293" y="2359787"/>
              <a:ext cx="226567" cy="19977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63717" y="2193670"/>
              <a:ext cx="2424430" cy="344170"/>
            </a:xfrm>
            <a:custGeom>
              <a:avLst/>
              <a:gdLst/>
              <a:ahLst/>
              <a:cxnLst/>
              <a:rect l="l" t="t" r="r" b="b"/>
              <a:pathLst>
                <a:path w="2424429" h="344169">
                  <a:moveTo>
                    <a:pt x="2290317" y="3048"/>
                  </a:moveTo>
                  <a:lnTo>
                    <a:pt x="2285956" y="62188"/>
                  </a:lnTo>
                  <a:lnTo>
                    <a:pt x="2278533" y="117687"/>
                  </a:lnTo>
                  <a:lnTo>
                    <a:pt x="2268051" y="169542"/>
                  </a:lnTo>
                  <a:lnTo>
                    <a:pt x="2254512" y="217752"/>
                  </a:lnTo>
                  <a:lnTo>
                    <a:pt x="2237918" y="262314"/>
                  </a:lnTo>
                  <a:lnTo>
                    <a:pt x="2218272" y="303227"/>
                  </a:lnTo>
                  <a:lnTo>
                    <a:pt x="2195576" y="340487"/>
                  </a:lnTo>
                  <a:lnTo>
                    <a:pt x="2424303" y="340487"/>
                  </a:lnTo>
                  <a:lnTo>
                    <a:pt x="2424303" y="3048"/>
                  </a:lnTo>
                  <a:lnTo>
                    <a:pt x="2290317" y="3048"/>
                  </a:lnTo>
                  <a:close/>
                </a:path>
                <a:path w="2424429" h="344169">
                  <a:moveTo>
                    <a:pt x="79375" y="2031"/>
                  </a:moveTo>
                  <a:lnTo>
                    <a:pt x="57685" y="4198"/>
                  </a:lnTo>
                  <a:lnTo>
                    <a:pt x="37211" y="10699"/>
                  </a:lnTo>
                  <a:lnTo>
                    <a:pt x="17974" y="21534"/>
                  </a:lnTo>
                  <a:lnTo>
                    <a:pt x="0" y="36702"/>
                  </a:lnTo>
                  <a:lnTo>
                    <a:pt x="0" y="316229"/>
                  </a:lnTo>
                  <a:lnTo>
                    <a:pt x="17617" y="328324"/>
                  </a:lnTo>
                  <a:lnTo>
                    <a:pt x="36734" y="336978"/>
                  </a:lnTo>
                  <a:lnTo>
                    <a:pt x="57328" y="342179"/>
                  </a:lnTo>
                  <a:lnTo>
                    <a:pt x="79375" y="343915"/>
                  </a:lnTo>
                  <a:lnTo>
                    <a:pt x="118502" y="341344"/>
                  </a:lnTo>
                  <a:lnTo>
                    <a:pt x="179566" y="320770"/>
                  </a:lnTo>
                  <a:lnTo>
                    <a:pt x="218237" y="279197"/>
                  </a:lnTo>
                  <a:lnTo>
                    <a:pt x="237374" y="214149"/>
                  </a:lnTo>
                  <a:lnTo>
                    <a:pt x="239775" y="172719"/>
                  </a:lnTo>
                  <a:lnTo>
                    <a:pt x="237515" y="130929"/>
                  </a:lnTo>
                  <a:lnTo>
                    <a:pt x="219469" y="65778"/>
                  </a:lnTo>
                  <a:lnTo>
                    <a:pt x="182441" y="24749"/>
                  </a:lnTo>
                  <a:lnTo>
                    <a:pt x="120286" y="4556"/>
                  </a:lnTo>
                  <a:lnTo>
                    <a:pt x="79375" y="2031"/>
                  </a:lnTo>
                  <a:close/>
                </a:path>
                <a:path w="2424429" h="344169">
                  <a:moveTo>
                    <a:pt x="1715008" y="0"/>
                  </a:moveTo>
                  <a:lnTo>
                    <a:pt x="1667525" y="7312"/>
                  </a:lnTo>
                  <a:lnTo>
                    <a:pt x="1629854" y="29257"/>
                  </a:lnTo>
                  <a:lnTo>
                    <a:pt x="1601993" y="65847"/>
                  </a:lnTo>
                  <a:lnTo>
                    <a:pt x="1583943" y="117093"/>
                  </a:lnTo>
                  <a:lnTo>
                    <a:pt x="1844039" y="117093"/>
                  </a:lnTo>
                  <a:lnTo>
                    <a:pt x="1831326" y="65847"/>
                  </a:lnTo>
                  <a:lnTo>
                    <a:pt x="1805574" y="29257"/>
                  </a:lnTo>
                  <a:lnTo>
                    <a:pt x="1766798" y="7312"/>
                  </a:lnTo>
                  <a:lnTo>
                    <a:pt x="1715008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88043" y="2171700"/>
              <a:ext cx="217169" cy="1823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210048" y="2089912"/>
              <a:ext cx="4101465" cy="750570"/>
            </a:xfrm>
            <a:custGeom>
              <a:avLst/>
              <a:gdLst/>
              <a:ahLst/>
              <a:cxnLst/>
              <a:rect l="l" t="t" r="r" b="b"/>
              <a:pathLst>
                <a:path w="4101465" h="750569">
                  <a:moveTo>
                    <a:pt x="3332353" y="10413"/>
                  </a:moveTo>
                  <a:lnTo>
                    <a:pt x="3525393" y="10413"/>
                  </a:lnTo>
                  <a:lnTo>
                    <a:pt x="3525393" y="542036"/>
                  </a:lnTo>
                  <a:lnTo>
                    <a:pt x="3400298" y="542036"/>
                  </a:lnTo>
                  <a:lnTo>
                    <a:pt x="3400298" y="112140"/>
                  </a:lnTo>
                  <a:lnTo>
                    <a:pt x="3332353" y="112140"/>
                  </a:lnTo>
                  <a:lnTo>
                    <a:pt x="3332353" y="10413"/>
                  </a:lnTo>
                  <a:close/>
                </a:path>
                <a:path w="4101465" h="750569">
                  <a:moveTo>
                    <a:pt x="2841244" y="10413"/>
                  </a:moveTo>
                  <a:lnTo>
                    <a:pt x="3192653" y="10413"/>
                  </a:lnTo>
                  <a:lnTo>
                    <a:pt x="3192653" y="444246"/>
                  </a:lnTo>
                  <a:lnTo>
                    <a:pt x="3266185" y="444246"/>
                  </a:lnTo>
                  <a:lnTo>
                    <a:pt x="3266185" y="727201"/>
                  </a:lnTo>
                  <a:lnTo>
                    <a:pt x="3159379" y="727201"/>
                  </a:lnTo>
                  <a:lnTo>
                    <a:pt x="3159379" y="542036"/>
                  </a:lnTo>
                  <a:lnTo>
                    <a:pt x="2786126" y="542036"/>
                  </a:lnTo>
                  <a:lnTo>
                    <a:pt x="2786126" y="727201"/>
                  </a:lnTo>
                  <a:lnTo>
                    <a:pt x="2679446" y="727201"/>
                  </a:lnTo>
                  <a:lnTo>
                    <a:pt x="2679446" y="444246"/>
                  </a:lnTo>
                  <a:lnTo>
                    <a:pt x="2730119" y="444246"/>
                  </a:lnTo>
                  <a:lnTo>
                    <a:pt x="2755338" y="406882"/>
                  </a:lnTo>
                  <a:lnTo>
                    <a:pt x="2777474" y="366220"/>
                  </a:lnTo>
                  <a:lnTo>
                    <a:pt x="2796538" y="322248"/>
                  </a:lnTo>
                  <a:lnTo>
                    <a:pt x="2812542" y="274954"/>
                  </a:lnTo>
                  <a:lnTo>
                    <a:pt x="2825116" y="226022"/>
                  </a:lnTo>
                  <a:lnTo>
                    <a:pt x="2834084" y="176958"/>
                  </a:lnTo>
                  <a:lnTo>
                    <a:pt x="2839456" y="127775"/>
                  </a:lnTo>
                  <a:lnTo>
                    <a:pt x="2841244" y="78486"/>
                  </a:lnTo>
                  <a:lnTo>
                    <a:pt x="2841244" y="10413"/>
                  </a:lnTo>
                  <a:close/>
                </a:path>
                <a:path w="4101465" h="750569">
                  <a:moveTo>
                    <a:pt x="1666494" y="10413"/>
                  </a:moveTo>
                  <a:lnTo>
                    <a:pt x="2035809" y="10413"/>
                  </a:lnTo>
                  <a:lnTo>
                    <a:pt x="2035809" y="115188"/>
                  </a:lnTo>
                  <a:lnTo>
                    <a:pt x="1791588" y="115188"/>
                  </a:lnTo>
                  <a:lnTo>
                    <a:pt x="1791588" y="542036"/>
                  </a:lnTo>
                  <a:lnTo>
                    <a:pt x="1666494" y="542036"/>
                  </a:lnTo>
                  <a:lnTo>
                    <a:pt x="1666494" y="10413"/>
                  </a:lnTo>
                  <a:close/>
                </a:path>
                <a:path w="4101465" h="750569">
                  <a:moveTo>
                    <a:pt x="0" y="10413"/>
                  </a:moveTo>
                  <a:lnTo>
                    <a:pt x="429894" y="10413"/>
                  </a:lnTo>
                  <a:lnTo>
                    <a:pt x="429894" y="115188"/>
                  </a:lnTo>
                  <a:lnTo>
                    <a:pt x="277494" y="115188"/>
                  </a:lnTo>
                  <a:lnTo>
                    <a:pt x="277494" y="542036"/>
                  </a:lnTo>
                  <a:lnTo>
                    <a:pt x="152400" y="542036"/>
                  </a:lnTo>
                  <a:lnTo>
                    <a:pt x="152400" y="115188"/>
                  </a:lnTo>
                  <a:lnTo>
                    <a:pt x="0" y="115188"/>
                  </a:lnTo>
                  <a:lnTo>
                    <a:pt x="0" y="10413"/>
                  </a:lnTo>
                  <a:close/>
                </a:path>
                <a:path w="4101465" h="750569">
                  <a:moveTo>
                    <a:pt x="3882390" y="4445"/>
                  </a:moveTo>
                  <a:lnTo>
                    <a:pt x="3921206" y="4945"/>
                  </a:lnTo>
                  <a:lnTo>
                    <a:pt x="3970607" y="6445"/>
                  </a:lnTo>
                  <a:lnTo>
                    <a:pt x="4030604" y="8945"/>
                  </a:lnTo>
                  <a:lnTo>
                    <a:pt x="4101210" y="12446"/>
                  </a:lnTo>
                  <a:lnTo>
                    <a:pt x="4101210" y="542036"/>
                  </a:lnTo>
                  <a:lnTo>
                    <a:pt x="3979163" y="542036"/>
                  </a:lnTo>
                  <a:lnTo>
                    <a:pt x="3979163" y="340487"/>
                  </a:lnTo>
                  <a:lnTo>
                    <a:pt x="3946398" y="340487"/>
                  </a:lnTo>
                  <a:lnTo>
                    <a:pt x="3895513" y="345300"/>
                  </a:lnTo>
                  <a:lnTo>
                    <a:pt x="3854425" y="359734"/>
                  </a:lnTo>
                  <a:lnTo>
                    <a:pt x="3823146" y="383774"/>
                  </a:lnTo>
                  <a:lnTo>
                    <a:pt x="3801687" y="417410"/>
                  </a:lnTo>
                  <a:lnTo>
                    <a:pt x="3790060" y="460628"/>
                  </a:lnTo>
                  <a:lnTo>
                    <a:pt x="3779011" y="498873"/>
                  </a:lnTo>
                  <a:lnTo>
                    <a:pt x="3757866" y="526176"/>
                  </a:lnTo>
                  <a:lnTo>
                    <a:pt x="3726624" y="542549"/>
                  </a:lnTo>
                  <a:lnTo>
                    <a:pt x="3685285" y="548004"/>
                  </a:lnTo>
                  <a:lnTo>
                    <a:pt x="3672262" y="547814"/>
                  </a:lnTo>
                  <a:lnTo>
                    <a:pt x="3659489" y="547242"/>
                  </a:lnTo>
                  <a:lnTo>
                    <a:pt x="3646977" y="546290"/>
                  </a:lnTo>
                  <a:lnTo>
                    <a:pt x="3634740" y="544957"/>
                  </a:lnTo>
                  <a:lnTo>
                    <a:pt x="3634740" y="443229"/>
                  </a:lnTo>
                  <a:lnTo>
                    <a:pt x="3638677" y="444626"/>
                  </a:lnTo>
                  <a:lnTo>
                    <a:pt x="3645788" y="445262"/>
                  </a:lnTo>
                  <a:lnTo>
                    <a:pt x="3656076" y="445262"/>
                  </a:lnTo>
                  <a:lnTo>
                    <a:pt x="3666196" y="443428"/>
                  </a:lnTo>
                  <a:lnTo>
                    <a:pt x="3674268" y="437927"/>
                  </a:lnTo>
                  <a:lnTo>
                    <a:pt x="3680293" y="428759"/>
                  </a:lnTo>
                  <a:lnTo>
                    <a:pt x="3684270" y="415925"/>
                  </a:lnTo>
                  <a:lnTo>
                    <a:pt x="3690054" y="395329"/>
                  </a:lnTo>
                  <a:lnTo>
                    <a:pt x="3698446" y="376221"/>
                  </a:lnTo>
                  <a:lnTo>
                    <a:pt x="3723004" y="342518"/>
                  </a:lnTo>
                  <a:lnTo>
                    <a:pt x="3756453" y="316579"/>
                  </a:lnTo>
                  <a:lnTo>
                    <a:pt x="3797046" y="300354"/>
                  </a:lnTo>
                  <a:lnTo>
                    <a:pt x="3740538" y="282759"/>
                  </a:lnTo>
                  <a:lnTo>
                    <a:pt x="3700176" y="253793"/>
                  </a:lnTo>
                  <a:lnTo>
                    <a:pt x="3675959" y="213469"/>
                  </a:lnTo>
                  <a:lnTo>
                    <a:pt x="3667886" y="161798"/>
                  </a:lnTo>
                  <a:lnTo>
                    <a:pt x="3671028" y="129484"/>
                  </a:lnTo>
                  <a:lnTo>
                    <a:pt x="3696122" y="73286"/>
                  </a:lnTo>
                  <a:lnTo>
                    <a:pt x="3747123" y="29733"/>
                  </a:lnTo>
                  <a:lnTo>
                    <a:pt x="3784219" y="15684"/>
                  </a:lnTo>
                  <a:lnTo>
                    <a:pt x="3829315" y="7254"/>
                  </a:lnTo>
                  <a:lnTo>
                    <a:pt x="3882390" y="4445"/>
                  </a:lnTo>
                  <a:close/>
                </a:path>
                <a:path w="4101465" h="750569">
                  <a:moveTo>
                    <a:pt x="2367660" y="0"/>
                  </a:moveTo>
                  <a:lnTo>
                    <a:pt x="2421999" y="4308"/>
                  </a:lnTo>
                  <a:lnTo>
                    <a:pt x="2470896" y="17224"/>
                  </a:lnTo>
                  <a:lnTo>
                    <a:pt x="2514340" y="38736"/>
                  </a:lnTo>
                  <a:lnTo>
                    <a:pt x="2552319" y="68834"/>
                  </a:lnTo>
                  <a:lnTo>
                    <a:pt x="2583156" y="105594"/>
                  </a:lnTo>
                  <a:lnTo>
                    <a:pt x="2605182" y="147272"/>
                  </a:lnTo>
                  <a:lnTo>
                    <a:pt x="2618398" y="193831"/>
                  </a:lnTo>
                  <a:lnTo>
                    <a:pt x="2622804" y="245237"/>
                  </a:lnTo>
                  <a:lnTo>
                    <a:pt x="2622184" y="259048"/>
                  </a:lnTo>
                  <a:lnTo>
                    <a:pt x="2620327" y="275145"/>
                  </a:lnTo>
                  <a:lnTo>
                    <a:pt x="2617231" y="293528"/>
                  </a:lnTo>
                  <a:lnTo>
                    <a:pt x="2612898" y="314198"/>
                  </a:lnTo>
                  <a:lnTo>
                    <a:pt x="2232659" y="314198"/>
                  </a:lnTo>
                  <a:lnTo>
                    <a:pt x="2236543" y="344249"/>
                  </a:lnTo>
                  <a:lnTo>
                    <a:pt x="2258502" y="393779"/>
                  </a:lnTo>
                  <a:lnTo>
                    <a:pt x="2298727" y="428759"/>
                  </a:lnTo>
                  <a:lnTo>
                    <a:pt x="2352932" y="446476"/>
                  </a:lnTo>
                  <a:lnTo>
                    <a:pt x="2385059" y="448690"/>
                  </a:lnTo>
                  <a:lnTo>
                    <a:pt x="2424562" y="445879"/>
                  </a:lnTo>
                  <a:lnTo>
                    <a:pt x="2459243" y="437435"/>
                  </a:lnTo>
                  <a:lnTo>
                    <a:pt x="2489090" y="423348"/>
                  </a:lnTo>
                  <a:lnTo>
                    <a:pt x="2514092" y="403605"/>
                  </a:lnTo>
                  <a:lnTo>
                    <a:pt x="2561717" y="499363"/>
                  </a:lnTo>
                  <a:lnTo>
                    <a:pt x="2524379" y="522366"/>
                  </a:lnTo>
                  <a:lnTo>
                    <a:pt x="2479421" y="538797"/>
                  </a:lnTo>
                  <a:lnTo>
                    <a:pt x="2426843" y="548655"/>
                  </a:lnTo>
                  <a:lnTo>
                    <a:pt x="2366645" y="551941"/>
                  </a:lnTo>
                  <a:lnTo>
                    <a:pt x="2309209" y="547562"/>
                  </a:lnTo>
                  <a:lnTo>
                    <a:pt x="2258059" y="534431"/>
                  </a:lnTo>
                  <a:lnTo>
                    <a:pt x="2213197" y="512562"/>
                  </a:lnTo>
                  <a:lnTo>
                    <a:pt x="2174621" y="481964"/>
                  </a:lnTo>
                  <a:lnTo>
                    <a:pt x="2143543" y="443245"/>
                  </a:lnTo>
                  <a:lnTo>
                    <a:pt x="2121360" y="397001"/>
                  </a:lnTo>
                  <a:lnTo>
                    <a:pt x="2108059" y="343233"/>
                  </a:lnTo>
                  <a:lnTo>
                    <a:pt x="2103628" y="281939"/>
                  </a:lnTo>
                  <a:lnTo>
                    <a:pt x="2106737" y="233293"/>
                  </a:lnTo>
                  <a:lnTo>
                    <a:pt x="2116071" y="188549"/>
                  </a:lnTo>
                  <a:lnTo>
                    <a:pt x="2131636" y="147706"/>
                  </a:lnTo>
                  <a:lnTo>
                    <a:pt x="2153436" y="110764"/>
                  </a:lnTo>
                  <a:lnTo>
                    <a:pt x="2181479" y="77724"/>
                  </a:lnTo>
                  <a:lnTo>
                    <a:pt x="2222339" y="43719"/>
                  </a:lnTo>
                  <a:lnTo>
                    <a:pt x="2266997" y="19430"/>
                  </a:lnTo>
                  <a:lnTo>
                    <a:pt x="2315442" y="4857"/>
                  </a:lnTo>
                  <a:lnTo>
                    <a:pt x="2367660" y="0"/>
                  </a:lnTo>
                  <a:close/>
                </a:path>
                <a:path w="4101465" h="750569">
                  <a:moveTo>
                    <a:pt x="1297685" y="0"/>
                  </a:moveTo>
                  <a:lnTo>
                    <a:pt x="1355024" y="3550"/>
                  </a:lnTo>
                  <a:lnTo>
                    <a:pt x="1403969" y="14208"/>
                  </a:lnTo>
                  <a:lnTo>
                    <a:pt x="1444507" y="31986"/>
                  </a:lnTo>
                  <a:lnTo>
                    <a:pt x="1476628" y="56896"/>
                  </a:lnTo>
                  <a:lnTo>
                    <a:pt x="1501038" y="91231"/>
                  </a:lnTo>
                  <a:lnTo>
                    <a:pt x="1518459" y="137461"/>
                  </a:lnTo>
                  <a:lnTo>
                    <a:pt x="1528903" y="195574"/>
                  </a:lnTo>
                  <a:lnTo>
                    <a:pt x="1532381" y="265557"/>
                  </a:lnTo>
                  <a:lnTo>
                    <a:pt x="1532381" y="379222"/>
                  </a:lnTo>
                  <a:lnTo>
                    <a:pt x="1535049" y="427420"/>
                  </a:lnTo>
                  <a:lnTo>
                    <a:pt x="1543050" y="465724"/>
                  </a:lnTo>
                  <a:lnTo>
                    <a:pt x="1556384" y="494147"/>
                  </a:lnTo>
                  <a:lnTo>
                    <a:pt x="1575053" y="512699"/>
                  </a:lnTo>
                  <a:lnTo>
                    <a:pt x="1567674" y="524440"/>
                  </a:lnTo>
                  <a:lnTo>
                    <a:pt x="1533348" y="548191"/>
                  </a:lnTo>
                  <a:lnTo>
                    <a:pt x="1498219" y="551941"/>
                  </a:lnTo>
                  <a:lnTo>
                    <a:pt x="1485364" y="550751"/>
                  </a:lnTo>
                  <a:lnTo>
                    <a:pt x="1450467" y="532891"/>
                  </a:lnTo>
                  <a:lnTo>
                    <a:pt x="1425749" y="501245"/>
                  </a:lnTo>
                  <a:lnTo>
                    <a:pt x="1420749" y="489458"/>
                  </a:lnTo>
                  <a:lnTo>
                    <a:pt x="1410604" y="502481"/>
                  </a:lnTo>
                  <a:lnTo>
                    <a:pt x="1360170" y="534288"/>
                  </a:lnTo>
                  <a:lnTo>
                    <a:pt x="1316862" y="547544"/>
                  </a:lnTo>
                  <a:lnTo>
                    <a:pt x="1274317" y="551941"/>
                  </a:lnTo>
                  <a:lnTo>
                    <a:pt x="1233070" y="549249"/>
                  </a:lnTo>
                  <a:lnTo>
                    <a:pt x="1165340" y="527671"/>
                  </a:lnTo>
                  <a:lnTo>
                    <a:pt x="1117732" y="484993"/>
                  </a:lnTo>
                  <a:lnTo>
                    <a:pt x="1093678" y="424501"/>
                  </a:lnTo>
                  <a:lnTo>
                    <a:pt x="1090676" y="387730"/>
                  </a:lnTo>
                  <a:lnTo>
                    <a:pt x="1094841" y="345817"/>
                  </a:lnTo>
                  <a:lnTo>
                    <a:pt x="1107328" y="308070"/>
                  </a:lnTo>
                  <a:lnTo>
                    <a:pt x="1128127" y="274466"/>
                  </a:lnTo>
                  <a:lnTo>
                    <a:pt x="1157224" y="244983"/>
                  </a:lnTo>
                  <a:lnTo>
                    <a:pt x="1194562" y="220980"/>
                  </a:lnTo>
                  <a:lnTo>
                    <a:pt x="1240091" y="203835"/>
                  </a:lnTo>
                  <a:lnTo>
                    <a:pt x="1293812" y="193548"/>
                  </a:lnTo>
                  <a:lnTo>
                    <a:pt x="1355725" y="190118"/>
                  </a:lnTo>
                  <a:lnTo>
                    <a:pt x="1366986" y="190644"/>
                  </a:lnTo>
                  <a:lnTo>
                    <a:pt x="1379426" y="192230"/>
                  </a:lnTo>
                  <a:lnTo>
                    <a:pt x="1393033" y="194887"/>
                  </a:lnTo>
                  <a:lnTo>
                    <a:pt x="1407795" y="198627"/>
                  </a:lnTo>
                  <a:lnTo>
                    <a:pt x="1400413" y="157122"/>
                  </a:lnTo>
                  <a:lnTo>
                    <a:pt x="1378267" y="127476"/>
                  </a:lnTo>
                  <a:lnTo>
                    <a:pt x="1341358" y="109688"/>
                  </a:lnTo>
                  <a:lnTo>
                    <a:pt x="1289685" y="103759"/>
                  </a:lnTo>
                  <a:lnTo>
                    <a:pt x="1256228" y="105213"/>
                  </a:lnTo>
                  <a:lnTo>
                    <a:pt x="1225391" y="109585"/>
                  </a:lnTo>
                  <a:lnTo>
                    <a:pt x="1197173" y="116885"/>
                  </a:lnTo>
                  <a:lnTo>
                    <a:pt x="1171575" y="127126"/>
                  </a:lnTo>
                  <a:lnTo>
                    <a:pt x="1145286" y="31750"/>
                  </a:lnTo>
                  <a:lnTo>
                    <a:pt x="1178456" y="17895"/>
                  </a:lnTo>
                  <a:lnTo>
                    <a:pt x="1214913" y="7969"/>
                  </a:lnTo>
                  <a:lnTo>
                    <a:pt x="1254656" y="1996"/>
                  </a:lnTo>
                  <a:lnTo>
                    <a:pt x="1297685" y="0"/>
                  </a:lnTo>
                  <a:close/>
                </a:path>
                <a:path w="4101465" h="750569">
                  <a:moveTo>
                    <a:pt x="768350" y="0"/>
                  </a:moveTo>
                  <a:lnTo>
                    <a:pt x="816634" y="2811"/>
                  </a:lnTo>
                  <a:lnTo>
                    <a:pt x="859835" y="11245"/>
                  </a:lnTo>
                  <a:lnTo>
                    <a:pt x="897954" y="25299"/>
                  </a:lnTo>
                  <a:lnTo>
                    <a:pt x="930991" y="44972"/>
                  </a:lnTo>
                  <a:lnTo>
                    <a:pt x="981816" y="101169"/>
                  </a:lnTo>
                  <a:lnTo>
                    <a:pt x="999605" y="137690"/>
                  </a:lnTo>
                  <a:lnTo>
                    <a:pt x="1012311" y="179823"/>
                  </a:lnTo>
                  <a:lnTo>
                    <a:pt x="1019935" y="227569"/>
                  </a:lnTo>
                  <a:lnTo>
                    <a:pt x="1022476" y="280924"/>
                  </a:lnTo>
                  <a:lnTo>
                    <a:pt x="1018097" y="341860"/>
                  </a:lnTo>
                  <a:lnTo>
                    <a:pt x="1004966" y="395509"/>
                  </a:lnTo>
                  <a:lnTo>
                    <a:pt x="983097" y="441872"/>
                  </a:lnTo>
                  <a:lnTo>
                    <a:pt x="952500" y="480949"/>
                  </a:lnTo>
                  <a:lnTo>
                    <a:pt x="914207" y="512026"/>
                  </a:lnTo>
                  <a:lnTo>
                    <a:pt x="869426" y="534209"/>
                  </a:lnTo>
                  <a:lnTo>
                    <a:pt x="818143" y="547510"/>
                  </a:lnTo>
                  <a:lnTo>
                    <a:pt x="760349" y="551941"/>
                  </a:lnTo>
                  <a:lnTo>
                    <a:pt x="732464" y="550487"/>
                  </a:lnTo>
                  <a:lnTo>
                    <a:pt x="705389" y="546115"/>
                  </a:lnTo>
                  <a:lnTo>
                    <a:pt x="679124" y="538815"/>
                  </a:lnTo>
                  <a:lnTo>
                    <a:pt x="653668" y="528574"/>
                  </a:lnTo>
                  <a:lnTo>
                    <a:pt x="653668" y="750442"/>
                  </a:lnTo>
                  <a:lnTo>
                    <a:pt x="529589" y="750442"/>
                  </a:lnTo>
                  <a:lnTo>
                    <a:pt x="529589" y="10413"/>
                  </a:lnTo>
                  <a:lnTo>
                    <a:pt x="653668" y="10413"/>
                  </a:lnTo>
                  <a:lnTo>
                    <a:pt x="653668" y="46227"/>
                  </a:lnTo>
                  <a:lnTo>
                    <a:pt x="678481" y="25985"/>
                  </a:lnTo>
                  <a:lnTo>
                    <a:pt x="705865" y="11541"/>
                  </a:lnTo>
                  <a:lnTo>
                    <a:pt x="735822" y="2883"/>
                  </a:lnTo>
                  <a:lnTo>
                    <a:pt x="76835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81008" y="1877822"/>
              <a:ext cx="175387" cy="17652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26361" y="3309112"/>
              <a:ext cx="1053083" cy="5519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02636" y="3578987"/>
              <a:ext cx="226567" cy="1997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26361" y="3309112"/>
              <a:ext cx="1053465" cy="552450"/>
            </a:xfrm>
            <a:custGeom>
              <a:avLst/>
              <a:gdLst/>
              <a:ahLst/>
              <a:cxnLst/>
              <a:rect l="l" t="t" r="r" b="b"/>
              <a:pathLst>
                <a:path w="1053464" h="552450">
                  <a:moveTo>
                    <a:pt x="0" y="10413"/>
                  </a:moveTo>
                  <a:lnTo>
                    <a:pt x="124079" y="10413"/>
                  </a:lnTo>
                  <a:lnTo>
                    <a:pt x="124079" y="211454"/>
                  </a:lnTo>
                  <a:lnTo>
                    <a:pt x="344424" y="211454"/>
                  </a:lnTo>
                  <a:lnTo>
                    <a:pt x="344424" y="10413"/>
                  </a:lnTo>
                  <a:lnTo>
                    <a:pt x="468502" y="10413"/>
                  </a:lnTo>
                  <a:lnTo>
                    <a:pt x="468502" y="542036"/>
                  </a:lnTo>
                  <a:lnTo>
                    <a:pt x="344424" y="542036"/>
                  </a:lnTo>
                  <a:lnTo>
                    <a:pt x="344424" y="314198"/>
                  </a:lnTo>
                  <a:lnTo>
                    <a:pt x="124079" y="314198"/>
                  </a:lnTo>
                  <a:lnTo>
                    <a:pt x="124079" y="542036"/>
                  </a:lnTo>
                  <a:lnTo>
                    <a:pt x="0" y="542036"/>
                  </a:lnTo>
                  <a:lnTo>
                    <a:pt x="0" y="10413"/>
                  </a:lnTo>
                  <a:close/>
                </a:path>
                <a:path w="1053464" h="552450">
                  <a:moveTo>
                    <a:pt x="775715" y="0"/>
                  </a:moveTo>
                  <a:lnTo>
                    <a:pt x="833054" y="3550"/>
                  </a:lnTo>
                  <a:lnTo>
                    <a:pt x="881999" y="14208"/>
                  </a:lnTo>
                  <a:lnTo>
                    <a:pt x="922537" y="31986"/>
                  </a:lnTo>
                  <a:lnTo>
                    <a:pt x="954658" y="56896"/>
                  </a:lnTo>
                  <a:lnTo>
                    <a:pt x="979068" y="91231"/>
                  </a:lnTo>
                  <a:lnTo>
                    <a:pt x="996489" y="137461"/>
                  </a:lnTo>
                  <a:lnTo>
                    <a:pt x="1006933" y="195574"/>
                  </a:lnTo>
                  <a:lnTo>
                    <a:pt x="1010412" y="265557"/>
                  </a:lnTo>
                  <a:lnTo>
                    <a:pt x="1010412" y="379221"/>
                  </a:lnTo>
                  <a:lnTo>
                    <a:pt x="1013079" y="427420"/>
                  </a:lnTo>
                  <a:lnTo>
                    <a:pt x="1021080" y="465724"/>
                  </a:lnTo>
                  <a:lnTo>
                    <a:pt x="1034414" y="494147"/>
                  </a:lnTo>
                  <a:lnTo>
                    <a:pt x="1053083" y="512699"/>
                  </a:lnTo>
                  <a:lnTo>
                    <a:pt x="1045704" y="524440"/>
                  </a:lnTo>
                  <a:lnTo>
                    <a:pt x="1011378" y="548191"/>
                  </a:lnTo>
                  <a:lnTo>
                    <a:pt x="976249" y="551942"/>
                  </a:lnTo>
                  <a:lnTo>
                    <a:pt x="963394" y="550751"/>
                  </a:lnTo>
                  <a:lnTo>
                    <a:pt x="928496" y="532892"/>
                  </a:lnTo>
                  <a:lnTo>
                    <a:pt x="903779" y="501245"/>
                  </a:lnTo>
                  <a:lnTo>
                    <a:pt x="898779" y="489457"/>
                  </a:lnTo>
                  <a:lnTo>
                    <a:pt x="888634" y="502481"/>
                  </a:lnTo>
                  <a:lnTo>
                    <a:pt x="838200" y="534288"/>
                  </a:lnTo>
                  <a:lnTo>
                    <a:pt x="794893" y="547544"/>
                  </a:lnTo>
                  <a:lnTo>
                    <a:pt x="752348" y="551942"/>
                  </a:lnTo>
                  <a:lnTo>
                    <a:pt x="711100" y="549249"/>
                  </a:lnTo>
                  <a:lnTo>
                    <a:pt x="643370" y="527671"/>
                  </a:lnTo>
                  <a:lnTo>
                    <a:pt x="595762" y="484993"/>
                  </a:lnTo>
                  <a:lnTo>
                    <a:pt x="571708" y="424501"/>
                  </a:lnTo>
                  <a:lnTo>
                    <a:pt x="568706" y="387731"/>
                  </a:lnTo>
                  <a:lnTo>
                    <a:pt x="572871" y="345817"/>
                  </a:lnTo>
                  <a:lnTo>
                    <a:pt x="585358" y="308070"/>
                  </a:lnTo>
                  <a:lnTo>
                    <a:pt x="606157" y="274466"/>
                  </a:lnTo>
                  <a:lnTo>
                    <a:pt x="635254" y="244983"/>
                  </a:lnTo>
                  <a:lnTo>
                    <a:pt x="672592" y="220980"/>
                  </a:lnTo>
                  <a:lnTo>
                    <a:pt x="718121" y="203835"/>
                  </a:lnTo>
                  <a:lnTo>
                    <a:pt x="771842" y="193548"/>
                  </a:lnTo>
                  <a:lnTo>
                    <a:pt x="833755" y="190118"/>
                  </a:lnTo>
                  <a:lnTo>
                    <a:pt x="845016" y="190644"/>
                  </a:lnTo>
                  <a:lnTo>
                    <a:pt x="857456" y="192230"/>
                  </a:lnTo>
                  <a:lnTo>
                    <a:pt x="871063" y="194887"/>
                  </a:lnTo>
                  <a:lnTo>
                    <a:pt x="885825" y="198627"/>
                  </a:lnTo>
                  <a:lnTo>
                    <a:pt x="878443" y="157122"/>
                  </a:lnTo>
                  <a:lnTo>
                    <a:pt x="856297" y="127476"/>
                  </a:lnTo>
                  <a:lnTo>
                    <a:pt x="819388" y="109688"/>
                  </a:lnTo>
                  <a:lnTo>
                    <a:pt x="767714" y="103759"/>
                  </a:lnTo>
                  <a:lnTo>
                    <a:pt x="734258" y="105213"/>
                  </a:lnTo>
                  <a:lnTo>
                    <a:pt x="703421" y="109585"/>
                  </a:lnTo>
                  <a:lnTo>
                    <a:pt x="675203" y="116885"/>
                  </a:lnTo>
                  <a:lnTo>
                    <a:pt x="649605" y="127126"/>
                  </a:lnTo>
                  <a:lnTo>
                    <a:pt x="623315" y="31750"/>
                  </a:lnTo>
                  <a:lnTo>
                    <a:pt x="656486" y="17895"/>
                  </a:lnTo>
                  <a:lnTo>
                    <a:pt x="692943" y="7969"/>
                  </a:lnTo>
                  <a:lnTo>
                    <a:pt x="732686" y="1996"/>
                  </a:lnTo>
                  <a:lnTo>
                    <a:pt x="775715" y="0"/>
                  </a:lnTo>
                  <a:close/>
                </a:path>
              </a:pathLst>
            </a:custGeom>
            <a:ln w="3200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82010" y="3313557"/>
              <a:ext cx="451103" cy="5435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382010" y="3313557"/>
              <a:ext cx="451484" cy="543560"/>
            </a:xfrm>
            <a:custGeom>
              <a:avLst/>
              <a:gdLst/>
              <a:ahLst/>
              <a:cxnLst/>
              <a:rect l="l" t="t" r="r" b="b"/>
              <a:pathLst>
                <a:path w="451485" h="543560">
                  <a:moveTo>
                    <a:pt x="386079" y="0"/>
                  </a:moveTo>
                  <a:lnTo>
                    <a:pt x="394815" y="190"/>
                  </a:lnTo>
                  <a:lnTo>
                    <a:pt x="407098" y="762"/>
                  </a:lnTo>
                  <a:lnTo>
                    <a:pt x="422906" y="1714"/>
                  </a:lnTo>
                  <a:lnTo>
                    <a:pt x="442213" y="3047"/>
                  </a:lnTo>
                  <a:lnTo>
                    <a:pt x="442213" y="103758"/>
                  </a:lnTo>
                  <a:lnTo>
                    <a:pt x="433577" y="102107"/>
                  </a:lnTo>
                  <a:lnTo>
                    <a:pt x="425830" y="101345"/>
                  </a:lnTo>
                  <a:lnTo>
                    <a:pt x="418845" y="101345"/>
                  </a:lnTo>
                  <a:lnTo>
                    <a:pt x="409721" y="103254"/>
                  </a:lnTo>
                  <a:lnTo>
                    <a:pt x="402145" y="108997"/>
                  </a:lnTo>
                  <a:lnTo>
                    <a:pt x="396093" y="118598"/>
                  </a:lnTo>
                  <a:lnTo>
                    <a:pt x="391540" y="132079"/>
                  </a:lnTo>
                  <a:lnTo>
                    <a:pt x="374153" y="177897"/>
                  </a:lnTo>
                  <a:lnTo>
                    <a:pt x="345789" y="214010"/>
                  </a:lnTo>
                  <a:lnTo>
                    <a:pt x="306423" y="240432"/>
                  </a:lnTo>
                  <a:lnTo>
                    <a:pt x="256031" y="257175"/>
                  </a:lnTo>
                  <a:lnTo>
                    <a:pt x="300274" y="273649"/>
                  </a:lnTo>
                  <a:lnTo>
                    <a:pt x="336842" y="297317"/>
                  </a:lnTo>
                  <a:lnTo>
                    <a:pt x="365741" y="328178"/>
                  </a:lnTo>
                  <a:lnTo>
                    <a:pt x="386978" y="366232"/>
                  </a:lnTo>
                  <a:lnTo>
                    <a:pt x="400557" y="411479"/>
                  </a:lnTo>
                  <a:lnTo>
                    <a:pt x="404415" y="424314"/>
                  </a:lnTo>
                  <a:lnTo>
                    <a:pt x="410082" y="433482"/>
                  </a:lnTo>
                  <a:lnTo>
                    <a:pt x="417560" y="438983"/>
                  </a:lnTo>
                  <a:lnTo>
                    <a:pt x="426847" y="440816"/>
                  </a:lnTo>
                  <a:lnTo>
                    <a:pt x="439038" y="440816"/>
                  </a:lnTo>
                  <a:lnTo>
                    <a:pt x="447166" y="440181"/>
                  </a:lnTo>
                  <a:lnTo>
                    <a:pt x="451103" y="438784"/>
                  </a:lnTo>
                  <a:lnTo>
                    <a:pt x="451103" y="540511"/>
                  </a:lnTo>
                  <a:lnTo>
                    <a:pt x="437649" y="541845"/>
                  </a:lnTo>
                  <a:lnTo>
                    <a:pt x="423576" y="542797"/>
                  </a:lnTo>
                  <a:lnTo>
                    <a:pt x="408884" y="543369"/>
                  </a:lnTo>
                  <a:lnTo>
                    <a:pt x="393573" y="543559"/>
                  </a:lnTo>
                  <a:lnTo>
                    <a:pt x="351849" y="537606"/>
                  </a:lnTo>
                  <a:lnTo>
                    <a:pt x="320008" y="519747"/>
                  </a:lnTo>
                  <a:lnTo>
                    <a:pt x="298025" y="489981"/>
                  </a:lnTo>
                  <a:lnTo>
                    <a:pt x="285876" y="448309"/>
                  </a:lnTo>
                  <a:lnTo>
                    <a:pt x="272967" y="398047"/>
                  </a:lnTo>
                  <a:lnTo>
                    <a:pt x="250542" y="358964"/>
                  </a:lnTo>
                  <a:lnTo>
                    <a:pt x="218595" y="331056"/>
                  </a:lnTo>
                  <a:lnTo>
                    <a:pt x="177120" y="314315"/>
                  </a:lnTo>
                  <a:lnTo>
                    <a:pt x="126111" y="308736"/>
                  </a:lnTo>
                  <a:lnTo>
                    <a:pt x="123062" y="308736"/>
                  </a:lnTo>
                  <a:lnTo>
                    <a:pt x="123062" y="537590"/>
                  </a:lnTo>
                  <a:lnTo>
                    <a:pt x="0" y="537590"/>
                  </a:lnTo>
                  <a:lnTo>
                    <a:pt x="0" y="5968"/>
                  </a:lnTo>
                  <a:lnTo>
                    <a:pt x="123062" y="5968"/>
                  </a:lnTo>
                  <a:lnTo>
                    <a:pt x="123062" y="205993"/>
                  </a:lnTo>
                  <a:lnTo>
                    <a:pt x="129031" y="205993"/>
                  </a:lnTo>
                  <a:lnTo>
                    <a:pt x="178348" y="201407"/>
                  </a:lnTo>
                  <a:lnTo>
                    <a:pt x="218246" y="187653"/>
                  </a:lnTo>
                  <a:lnTo>
                    <a:pt x="248726" y="164736"/>
                  </a:lnTo>
                  <a:lnTo>
                    <a:pt x="269788" y="132663"/>
                  </a:lnTo>
                  <a:lnTo>
                    <a:pt x="281431" y="91439"/>
                  </a:lnTo>
                  <a:lnTo>
                    <a:pt x="293193" y="51435"/>
                  </a:lnTo>
                  <a:lnTo>
                    <a:pt x="314563" y="22860"/>
                  </a:lnTo>
                  <a:lnTo>
                    <a:pt x="345529" y="5715"/>
                  </a:lnTo>
                  <a:lnTo>
                    <a:pt x="386079" y="0"/>
                  </a:lnTo>
                  <a:close/>
                </a:path>
              </a:pathLst>
            </a:custGeom>
            <a:ln w="3200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904487" y="3309112"/>
              <a:ext cx="510159" cy="55194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904487" y="3309112"/>
              <a:ext cx="510540" cy="552450"/>
            </a:xfrm>
            <a:custGeom>
              <a:avLst/>
              <a:gdLst/>
              <a:ahLst/>
              <a:cxnLst/>
              <a:rect l="l" t="t" r="r" b="b"/>
              <a:pathLst>
                <a:path w="510539" h="552450">
                  <a:moveTo>
                    <a:pt x="255142" y="101726"/>
                  </a:moveTo>
                  <a:lnTo>
                    <a:pt x="203326" y="113045"/>
                  </a:lnTo>
                  <a:lnTo>
                    <a:pt x="163322" y="146938"/>
                  </a:lnTo>
                  <a:lnTo>
                    <a:pt x="137604" y="201406"/>
                  </a:lnTo>
                  <a:lnTo>
                    <a:pt x="129032" y="274447"/>
                  </a:lnTo>
                  <a:lnTo>
                    <a:pt x="134076" y="337890"/>
                  </a:lnTo>
                  <a:lnTo>
                    <a:pt x="149209" y="387245"/>
                  </a:lnTo>
                  <a:lnTo>
                    <a:pt x="174431" y="422506"/>
                  </a:lnTo>
                  <a:lnTo>
                    <a:pt x="209743" y="443667"/>
                  </a:lnTo>
                  <a:lnTo>
                    <a:pt x="255142" y="450723"/>
                  </a:lnTo>
                  <a:lnTo>
                    <a:pt x="282237" y="447913"/>
                  </a:lnTo>
                  <a:lnTo>
                    <a:pt x="328044" y="425434"/>
                  </a:lnTo>
                  <a:lnTo>
                    <a:pt x="361785" y="380710"/>
                  </a:lnTo>
                  <a:lnTo>
                    <a:pt x="378981" y="315075"/>
                  </a:lnTo>
                  <a:lnTo>
                    <a:pt x="381126" y="274447"/>
                  </a:lnTo>
                  <a:lnTo>
                    <a:pt x="376083" y="212300"/>
                  </a:lnTo>
                  <a:lnTo>
                    <a:pt x="360957" y="163942"/>
                  </a:lnTo>
                  <a:lnTo>
                    <a:pt x="335754" y="129386"/>
                  </a:lnTo>
                  <a:lnTo>
                    <a:pt x="300480" y="108643"/>
                  </a:lnTo>
                  <a:lnTo>
                    <a:pt x="255142" y="101726"/>
                  </a:lnTo>
                  <a:close/>
                </a:path>
                <a:path w="510539" h="552450">
                  <a:moveTo>
                    <a:pt x="255142" y="0"/>
                  </a:moveTo>
                  <a:lnTo>
                    <a:pt x="312267" y="4663"/>
                  </a:lnTo>
                  <a:lnTo>
                    <a:pt x="362664" y="18637"/>
                  </a:lnTo>
                  <a:lnTo>
                    <a:pt x="406322" y="41898"/>
                  </a:lnTo>
                  <a:lnTo>
                    <a:pt x="443229" y="74422"/>
                  </a:lnTo>
                  <a:lnTo>
                    <a:pt x="472547" y="114855"/>
                  </a:lnTo>
                  <a:lnTo>
                    <a:pt x="493458" y="161670"/>
                  </a:lnTo>
                  <a:lnTo>
                    <a:pt x="505987" y="214868"/>
                  </a:lnTo>
                  <a:lnTo>
                    <a:pt x="510159" y="274447"/>
                  </a:lnTo>
                  <a:lnTo>
                    <a:pt x="505801" y="336196"/>
                  </a:lnTo>
                  <a:lnTo>
                    <a:pt x="492728" y="390779"/>
                  </a:lnTo>
                  <a:lnTo>
                    <a:pt x="470939" y="438217"/>
                  </a:lnTo>
                  <a:lnTo>
                    <a:pt x="440436" y="478536"/>
                  </a:lnTo>
                  <a:lnTo>
                    <a:pt x="402715" y="510633"/>
                  </a:lnTo>
                  <a:lnTo>
                    <a:pt x="359267" y="533574"/>
                  </a:lnTo>
                  <a:lnTo>
                    <a:pt x="310080" y="547348"/>
                  </a:lnTo>
                  <a:lnTo>
                    <a:pt x="255142" y="551942"/>
                  </a:lnTo>
                  <a:lnTo>
                    <a:pt x="198346" y="547248"/>
                  </a:lnTo>
                  <a:lnTo>
                    <a:pt x="148145" y="533161"/>
                  </a:lnTo>
                  <a:lnTo>
                    <a:pt x="104517" y="509668"/>
                  </a:lnTo>
                  <a:lnTo>
                    <a:pt x="67437" y="476757"/>
                  </a:lnTo>
                  <a:lnTo>
                    <a:pt x="37933" y="435895"/>
                  </a:lnTo>
                  <a:lnTo>
                    <a:pt x="16859" y="388556"/>
                  </a:lnTo>
                  <a:lnTo>
                    <a:pt x="4214" y="334740"/>
                  </a:lnTo>
                  <a:lnTo>
                    <a:pt x="0" y="274447"/>
                  </a:lnTo>
                  <a:lnTo>
                    <a:pt x="4357" y="216890"/>
                  </a:lnTo>
                  <a:lnTo>
                    <a:pt x="17430" y="164798"/>
                  </a:lnTo>
                  <a:lnTo>
                    <a:pt x="39219" y="118159"/>
                  </a:lnTo>
                  <a:lnTo>
                    <a:pt x="69723" y="76962"/>
                  </a:lnTo>
                  <a:lnTo>
                    <a:pt x="107463" y="43291"/>
                  </a:lnTo>
                  <a:lnTo>
                    <a:pt x="150955" y="19240"/>
                  </a:lnTo>
                  <a:lnTo>
                    <a:pt x="200185" y="4810"/>
                  </a:lnTo>
                  <a:lnTo>
                    <a:pt x="255142" y="0"/>
                  </a:lnTo>
                  <a:close/>
                </a:path>
              </a:pathLst>
            </a:custGeom>
            <a:ln w="32004">
              <a:solidFill>
                <a:srgbClr val="5FE8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71162" y="3319526"/>
              <a:ext cx="519684" cy="53759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471162" y="3319526"/>
              <a:ext cx="520065" cy="537845"/>
            </a:xfrm>
            <a:custGeom>
              <a:avLst/>
              <a:gdLst/>
              <a:ahLst/>
              <a:cxnLst/>
              <a:rect l="l" t="t" r="r" b="b"/>
              <a:pathLst>
                <a:path w="520064" h="537845">
                  <a:moveTo>
                    <a:pt x="160782" y="0"/>
                  </a:moveTo>
                  <a:lnTo>
                    <a:pt x="519684" y="0"/>
                  </a:lnTo>
                  <a:lnTo>
                    <a:pt x="519684" y="531622"/>
                  </a:lnTo>
                  <a:lnTo>
                    <a:pt x="398525" y="531622"/>
                  </a:lnTo>
                  <a:lnTo>
                    <a:pt x="398525" y="97789"/>
                  </a:lnTo>
                  <a:lnTo>
                    <a:pt x="267588" y="97789"/>
                  </a:lnTo>
                  <a:lnTo>
                    <a:pt x="264517" y="152441"/>
                  </a:lnTo>
                  <a:lnTo>
                    <a:pt x="259302" y="205152"/>
                  </a:lnTo>
                  <a:lnTo>
                    <a:pt x="251944" y="255934"/>
                  </a:lnTo>
                  <a:lnTo>
                    <a:pt x="242442" y="304800"/>
                  </a:lnTo>
                  <a:lnTo>
                    <a:pt x="230967" y="349952"/>
                  </a:lnTo>
                  <a:lnTo>
                    <a:pt x="217503" y="389604"/>
                  </a:lnTo>
                  <a:lnTo>
                    <a:pt x="184658" y="452500"/>
                  </a:lnTo>
                  <a:lnTo>
                    <a:pt x="146637" y="495538"/>
                  </a:lnTo>
                  <a:lnTo>
                    <a:pt x="106045" y="520954"/>
                  </a:lnTo>
                  <a:lnTo>
                    <a:pt x="58499" y="533415"/>
                  </a:lnTo>
                  <a:lnTo>
                    <a:pt x="0" y="537591"/>
                  </a:lnTo>
                  <a:lnTo>
                    <a:pt x="0" y="427863"/>
                  </a:lnTo>
                  <a:lnTo>
                    <a:pt x="23790" y="425741"/>
                  </a:lnTo>
                  <a:lnTo>
                    <a:pt x="45450" y="419369"/>
                  </a:lnTo>
                  <a:lnTo>
                    <a:pt x="82423" y="393826"/>
                  </a:lnTo>
                  <a:lnTo>
                    <a:pt x="112712" y="343519"/>
                  </a:lnTo>
                  <a:lnTo>
                    <a:pt x="125999" y="306048"/>
                  </a:lnTo>
                  <a:lnTo>
                    <a:pt x="138049" y="260350"/>
                  </a:lnTo>
                  <a:lnTo>
                    <a:pt x="146216" y="219445"/>
                  </a:lnTo>
                  <a:lnTo>
                    <a:pt x="152579" y="176286"/>
                  </a:lnTo>
                  <a:lnTo>
                    <a:pt x="157132" y="130870"/>
                  </a:lnTo>
                  <a:lnTo>
                    <a:pt x="159868" y="83200"/>
                  </a:lnTo>
                  <a:lnTo>
                    <a:pt x="160782" y="33274"/>
                  </a:lnTo>
                  <a:lnTo>
                    <a:pt x="160782" y="0"/>
                  </a:lnTo>
                  <a:close/>
                </a:path>
              </a:pathLst>
            </a:custGeom>
            <a:ln w="32004">
              <a:solidFill>
                <a:srgbClr val="EA15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25466" y="3319526"/>
              <a:ext cx="445262" cy="5316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32526" y="3584956"/>
              <a:ext cx="229108" cy="18643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125466" y="3319526"/>
              <a:ext cx="445770" cy="532130"/>
            </a:xfrm>
            <a:custGeom>
              <a:avLst/>
              <a:gdLst/>
              <a:ahLst/>
              <a:cxnLst/>
              <a:rect l="l" t="t" r="r" b="b"/>
              <a:pathLst>
                <a:path w="445770" h="532129">
                  <a:moveTo>
                    <a:pt x="0" y="0"/>
                  </a:moveTo>
                  <a:lnTo>
                    <a:pt x="123062" y="0"/>
                  </a:lnTo>
                  <a:lnTo>
                    <a:pt x="123062" y="190119"/>
                  </a:lnTo>
                  <a:lnTo>
                    <a:pt x="148085" y="188378"/>
                  </a:lnTo>
                  <a:lnTo>
                    <a:pt x="174561" y="187150"/>
                  </a:lnTo>
                  <a:lnTo>
                    <a:pt x="202465" y="186422"/>
                  </a:lnTo>
                  <a:lnTo>
                    <a:pt x="231775" y="186182"/>
                  </a:lnTo>
                  <a:lnTo>
                    <a:pt x="278995" y="189063"/>
                  </a:lnTo>
                  <a:lnTo>
                    <a:pt x="320833" y="197707"/>
                  </a:lnTo>
                  <a:lnTo>
                    <a:pt x="357290" y="212113"/>
                  </a:lnTo>
                  <a:lnTo>
                    <a:pt x="413222" y="257790"/>
                  </a:lnTo>
                  <a:lnTo>
                    <a:pt x="441694" y="323044"/>
                  </a:lnTo>
                  <a:lnTo>
                    <a:pt x="445262" y="362838"/>
                  </a:lnTo>
                  <a:lnTo>
                    <a:pt x="442051" y="399605"/>
                  </a:lnTo>
                  <a:lnTo>
                    <a:pt x="416436" y="461137"/>
                  </a:lnTo>
                  <a:lnTo>
                    <a:pt x="364603" y="505904"/>
                  </a:lnTo>
                  <a:lnTo>
                    <a:pt x="327231" y="520192"/>
                  </a:lnTo>
                  <a:lnTo>
                    <a:pt x="281977" y="528764"/>
                  </a:lnTo>
                  <a:lnTo>
                    <a:pt x="228854" y="531622"/>
                  </a:lnTo>
                  <a:lnTo>
                    <a:pt x="0" y="531622"/>
                  </a:lnTo>
                  <a:lnTo>
                    <a:pt x="0" y="0"/>
                  </a:lnTo>
                  <a:close/>
                </a:path>
              </a:pathLst>
            </a:custGeom>
            <a:ln w="3200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41848" y="3309112"/>
              <a:ext cx="510159" cy="55194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641848" y="3309112"/>
              <a:ext cx="510540" cy="552450"/>
            </a:xfrm>
            <a:custGeom>
              <a:avLst/>
              <a:gdLst/>
              <a:ahLst/>
              <a:cxnLst/>
              <a:rect l="l" t="t" r="r" b="b"/>
              <a:pathLst>
                <a:path w="510539" h="552450">
                  <a:moveTo>
                    <a:pt x="255142" y="101726"/>
                  </a:moveTo>
                  <a:lnTo>
                    <a:pt x="203326" y="113045"/>
                  </a:lnTo>
                  <a:lnTo>
                    <a:pt x="163322" y="146938"/>
                  </a:lnTo>
                  <a:lnTo>
                    <a:pt x="137604" y="201406"/>
                  </a:lnTo>
                  <a:lnTo>
                    <a:pt x="129031" y="274447"/>
                  </a:lnTo>
                  <a:lnTo>
                    <a:pt x="134076" y="337890"/>
                  </a:lnTo>
                  <a:lnTo>
                    <a:pt x="149209" y="387245"/>
                  </a:lnTo>
                  <a:lnTo>
                    <a:pt x="174431" y="422506"/>
                  </a:lnTo>
                  <a:lnTo>
                    <a:pt x="209743" y="443667"/>
                  </a:lnTo>
                  <a:lnTo>
                    <a:pt x="255142" y="450723"/>
                  </a:lnTo>
                  <a:lnTo>
                    <a:pt x="282237" y="447913"/>
                  </a:lnTo>
                  <a:lnTo>
                    <a:pt x="328044" y="425434"/>
                  </a:lnTo>
                  <a:lnTo>
                    <a:pt x="361785" y="380710"/>
                  </a:lnTo>
                  <a:lnTo>
                    <a:pt x="378981" y="315075"/>
                  </a:lnTo>
                  <a:lnTo>
                    <a:pt x="381126" y="274447"/>
                  </a:lnTo>
                  <a:lnTo>
                    <a:pt x="376083" y="212300"/>
                  </a:lnTo>
                  <a:lnTo>
                    <a:pt x="360957" y="163942"/>
                  </a:lnTo>
                  <a:lnTo>
                    <a:pt x="335754" y="129386"/>
                  </a:lnTo>
                  <a:lnTo>
                    <a:pt x="300480" y="108643"/>
                  </a:lnTo>
                  <a:lnTo>
                    <a:pt x="255142" y="101726"/>
                  </a:lnTo>
                  <a:close/>
                </a:path>
                <a:path w="510539" h="552450">
                  <a:moveTo>
                    <a:pt x="255142" y="0"/>
                  </a:moveTo>
                  <a:lnTo>
                    <a:pt x="312267" y="4663"/>
                  </a:lnTo>
                  <a:lnTo>
                    <a:pt x="362664" y="18637"/>
                  </a:lnTo>
                  <a:lnTo>
                    <a:pt x="406322" y="41898"/>
                  </a:lnTo>
                  <a:lnTo>
                    <a:pt x="443229" y="74422"/>
                  </a:lnTo>
                  <a:lnTo>
                    <a:pt x="472547" y="114855"/>
                  </a:lnTo>
                  <a:lnTo>
                    <a:pt x="493458" y="161670"/>
                  </a:lnTo>
                  <a:lnTo>
                    <a:pt x="505987" y="214868"/>
                  </a:lnTo>
                  <a:lnTo>
                    <a:pt x="510159" y="274447"/>
                  </a:lnTo>
                  <a:lnTo>
                    <a:pt x="505801" y="336196"/>
                  </a:lnTo>
                  <a:lnTo>
                    <a:pt x="492728" y="390779"/>
                  </a:lnTo>
                  <a:lnTo>
                    <a:pt x="470939" y="438217"/>
                  </a:lnTo>
                  <a:lnTo>
                    <a:pt x="440436" y="478536"/>
                  </a:lnTo>
                  <a:lnTo>
                    <a:pt x="402715" y="510633"/>
                  </a:lnTo>
                  <a:lnTo>
                    <a:pt x="359267" y="533574"/>
                  </a:lnTo>
                  <a:lnTo>
                    <a:pt x="310080" y="547348"/>
                  </a:lnTo>
                  <a:lnTo>
                    <a:pt x="255142" y="551942"/>
                  </a:lnTo>
                  <a:lnTo>
                    <a:pt x="198346" y="547248"/>
                  </a:lnTo>
                  <a:lnTo>
                    <a:pt x="148145" y="533161"/>
                  </a:lnTo>
                  <a:lnTo>
                    <a:pt x="104517" y="509668"/>
                  </a:lnTo>
                  <a:lnTo>
                    <a:pt x="67437" y="476757"/>
                  </a:lnTo>
                  <a:lnTo>
                    <a:pt x="37933" y="435895"/>
                  </a:lnTo>
                  <a:lnTo>
                    <a:pt x="16859" y="388556"/>
                  </a:lnTo>
                  <a:lnTo>
                    <a:pt x="4214" y="334740"/>
                  </a:lnTo>
                  <a:lnTo>
                    <a:pt x="0" y="274447"/>
                  </a:lnTo>
                  <a:lnTo>
                    <a:pt x="4357" y="216890"/>
                  </a:lnTo>
                  <a:lnTo>
                    <a:pt x="17430" y="164798"/>
                  </a:lnTo>
                  <a:lnTo>
                    <a:pt x="39219" y="118159"/>
                  </a:lnTo>
                  <a:lnTo>
                    <a:pt x="69723" y="76962"/>
                  </a:lnTo>
                  <a:lnTo>
                    <a:pt x="107463" y="43291"/>
                  </a:lnTo>
                  <a:lnTo>
                    <a:pt x="150955" y="19240"/>
                  </a:lnTo>
                  <a:lnTo>
                    <a:pt x="200185" y="4810"/>
                  </a:lnTo>
                  <a:lnTo>
                    <a:pt x="255142" y="0"/>
                  </a:lnTo>
                  <a:close/>
                </a:path>
              </a:pathLst>
            </a:custGeom>
            <a:ln w="32004">
              <a:solidFill>
                <a:srgbClr val="C58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53225" y="3309112"/>
              <a:ext cx="492887" cy="75044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253225" y="3309112"/>
              <a:ext cx="493395" cy="750570"/>
            </a:xfrm>
            <a:custGeom>
              <a:avLst/>
              <a:gdLst/>
              <a:ahLst/>
              <a:cxnLst/>
              <a:rect l="l" t="t" r="r" b="b"/>
              <a:pathLst>
                <a:path w="493395" h="750570">
                  <a:moveTo>
                    <a:pt x="203453" y="105790"/>
                  </a:moveTo>
                  <a:lnTo>
                    <a:pt x="181764" y="107957"/>
                  </a:lnTo>
                  <a:lnTo>
                    <a:pt x="161289" y="114458"/>
                  </a:lnTo>
                  <a:lnTo>
                    <a:pt x="142053" y="125293"/>
                  </a:lnTo>
                  <a:lnTo>
                    <a:pt x="124078" y="140462"/>
                  </a:lnTo>
                  <a:lnTo>
                    <a:pt x="124078" y="419988"/>
                  </a:lnTo>
                  <a:lnTo>
                    <a:pt x="141696" y="432083"/>
                  </a:lnTo>
                  <a:lnTo>
                    <a:pt x="160813" y="440737"/>
                  </a:lnTo>
                  <a:lnTo>
                    <a:pt x="181407" y="445938"/>
                  </a:lnTo>
                  <a:lnTo>
                    <a:pt x="203453" y="447675"/>
                  </a:lnTo>
                  <a:lnTo>
                    <a:pt x="242581" y="445103"/>
                  </a:lnTo>
                  <a:lnTo>
                    <a:pt x="303645" y="424529"/>
                  </a:lnTo>
                  <a:lnTo>
                    <a:pt x="342316" y="382956"/>
                  </a:lnTo>
                  <a:lnTo>
                    <a:pt x="361453" y="317908"/>
                  </a:lnTo>
                  <a:lnTo>
                    <a:pt x="363854" y="276478"/>
                  </a:lnTo>
                  <a:lnTo>
                    <a:pt x="361594" y="234688"/>
                  </a:lnTo>
                  <a:lnTo>
                    <a:pt x="343548" y="169537"/>
                  </a:lnTo>
                  <a:lnTo>
                    <a:pt x="306520" y="128508"/>
                  </a:lnTo>
                  <a:lnTo>
                    <a:pt x="244365" y="108315"/>
                  </a:lnTo>
                  <a:lnTo>
                    <a:pt x="203453" y="105790"/>
                  </a:lnTo>
                  <a:close/>
                </a:path>
                <a:path w="493395" h="750570">
                  <a:moveTo>
                    <a:pt x="238760" y="0"/>
                  </a:moveTo>
                  <a:lnTo>
                    <a:pt x="287044" y="2811"/>
                  </a:lnTo>
                  <a:lnTo>
                    <a:pt x="330245" y="11245"/>
                  </a:lnTo>
                  <a:lnTo>
                    <a:pt x="368364" y="25299"/>
                  </a:lnTo>
                  <a:lnTo>
                    <a:pt x="401401" y="44972"/>
                  </a:lnTo>
                  <a:lnTo>
                    <a:pt x="452226" y="101169"/>
                  </a:lnTo>
                  <a:lnTo>
                    <a:pt x="470015" y="137690"/>
                  </a:lnTo>
                  <a:lnTo>
                    <a:pt x="482721" y="179823"/>
                  </a:lnTo>
                  <a:lnTo>
                    <a:pt x="490345" y="227569"/>
                  </a:lnTo>
                  <a:lnTo>
                    <a:pt x="492887" y="280924"/>
                  </a:lnTo>
                  <a:lnTo>
                    <a:pt x="488507" y="341860"/>
                  </a:lnTo>
                  <a:lnTo>
                    <a:pt x="475376" y="395509"/>
                  </a:lnTo>
                  <a:lnTo>
                    <a:pt x="453507" y="441872"/>
                  </a:lnTo>
                  <a:lnTo>
                    <a:pt x="422909" y="480949"/>
                  </a:lnTo>
                  <a:lnTo>
                    <a:pt x="384617" y="512026"/>
                  </a:lnTo>
                  <a:lnTo>
                    <a:pt x="339836" y="534209"/>
                  </a:lnTo>
                  <a:lnTo>
                    <a:pt x="288553" y="547510"/>
                  </a:lnTo>
                  <a:lnTo>
                    <a:pt x="230759" y="551942"/>
                  </a:lnTo>
                  <a:lnTo>
                    <a:pt x="202874" y="550487"/>
                  </a:lnTo>
                  <a:lnTo>
                    <a:pt x="175799" y="546115"/>
                  </a:lnTo>
                  <a:lnTo>
                    <a:pt x="149534" y="538815"/>
                  </a:lnTo>
                  <a:lnTo>
                    <a:pt x="124078" y="528574"/>
                  </a:lnTo>
                  <a:lnTo>
                    <a:pt x="124078" y="750443"/>
                  </a:lnTo>
                  <a:lnTo>
                    <a:pt x="0" y="750443"/>
                  </a:lnTo>
                  <a:lnTo>
                    <a:pt x="0" y="10413"/>
                  </a:lnTo>
                  <a:lnTo>
                    <a:pt x="124078" y="10413"/>
                  </a:lnTo>
                  <a:lnTo>
                    <a:pt x="124078" y="46227"/>
                  </a:lnTo>
                  <a:lnTo>
                    <a:pt x="148891" y="25985"/>
                  </a:lnTo>
                  <a:lnTo>
                    <a:pt x="176275" y="11541"/>
                  </a:lnTo>
                  <a:lnTo>
                    <a:pt x="206232" y="2883"/>
                  </a:lnTo>
                  <a:lnTo>
                    <a:pt x="238760" y="0"/>
                  </a:lnTo>
                  <a:close/>
                </a:path>
              </a:pathLst>
            </a:custGeom>
            <a:ln w="32004">
              <a:solidFill>
                <a:srgbClr val="0082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15327" y="3309112"/>
              <a:ext cx="510158" cy="55194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815327" y="3309112"/>
              <a:ext cx="510540" cy="552450"/>
            </a:xfrm>
            <a:custGeom>
              <a:avLst/>
              <a:gdLst/>
              <a:ahLst/>
              <a:cxnLst/>
              <a:rect l="l" t="t" r="r" b="b"/>
              <a:pathLst>
                <a:path w="510540" h="552450">
                  <a:moveTo>
                    <a:pt x="255143" y="101726"/>
                  </a:moveTo>
                  <a:lnTo>
                    <a:pt x="203326" y="113045"/>
                  </a:lnTo>
                  <a:lnTo>
                    <a:pt x="163322" y="146938"/>
                  </a:lnTo>
                  <a:lnTo>
                    <a:pt x="137604" y="201406"/>
                  </a:lnTo>
                  <a:lnTo>
                    <a:pt x="129031" y="274447"/>
                  </a:lnTo>
                  <a:lnTo>
                    <a:pt x="134076" y="337890"/>
                  </a:lnTo>
                  <a:lnTo>
                    <a:pt x="149209" y="387245"/>
                  </a:lnTo>
                  <a:lnTo>
                    <a:pt x="174431" y="422506"/>
                  </a:lnTo>
                  <a:lnTo>
                    <a:pt x="209743" y="443667"/>
                  </a:lnTo>
                  <a:lnTo>
                    <a:pt x="255143" y="450723"/>
                  </a:lnTo>
                  <a:lnTo>
                    <a:pt x="282237" y="447913"/>
                  </a:lnTo>
                  <a:lnTo>
                    <a:pt x="328044" y="425434"/>
                  </a:lnTo>
                  <a:lnTo>
                    <a:pt x="361785" y="380710"/>
                  </a:lnTo>
                  <a:lnTo>
                    <a:pt x="378981" y="315075"/>
                  </a:lnTo>
                  <a:lnTo>
                    <a:pt x="381126" y="274447"/>
                  </a:lnTo>
                  <a:lnTo>
                    <a:pt x="376083" y="212300"/>
                  </a:lnTo>
                  <a:lnTo>
                    <a:pt x="360957" y="163942"/>
                  </a:lnTo>
                  <a:lnTo>
                    <a:pt x="335754" y="129386"/>
                  </a:lnTo>
                  <a:lnTo>
                    <a:pt x="300480" y="108643"/>
                  </a:lnTo>
                  <a:lnTo>
                    <a:pt x="255143" y="101726"/>
                  </a:lnTo>
                  <a:close/>
                </a:path>
                <a:path w="510540" h="552450">
                  <a:moveTo>
                    <a:pt x="255143" y="0"/>
                  </a:moveTo>
                  <a:lnTo>
                    <a:pt x="312267" y="4663"/>
                  </a:lnTo>
                  <a:lnTo>
                    <a:pt x="362664" y="18637"/>
                  </a:lnTo>
                  <a:lnTo>
                    <a:pt x="406322" y="41898"/>
                  </a:lnTo>
                  <a:lnTo>
                    <a:pt x="443229" y="74422"/>
                  </a:lnTo>
                  <a:lnTo>
                    <a:pt x="472547" y="114855"/>
                  </a:lnTo>
                  <a:lnTo>
                    <a:pt x="493458" y="161670"/>
                  </a:lnTo>
                  <a:lnTo>
                    <a:pt x="505987" y="214868"/>
                  </a:lnTo>
                  <a:lnTo>
                    <a:pt x="510158" y="274447"/>
                  </a:lnTo>
                  <a:lnTo>
                    <a:pt x="505801" y="336196"/>
                  </a:lnTo>
                  <a:lnTo>
                    <a:pt x="492728" y="390779"/>
                  </a:lnTo>
                  <a:lnTo>
                    <a:pt x="470939" y="438217"/>
                  </a:lnTo>
                  <a:lnTo>
                    <a:pt x="440436" y="478536"/>
                  </a:lnTo>
                  <a:lnTo>
                    <a:pt x="402715" y="510633"/>
                  </a:lnTo>
                  <a:lnTo>
                    <a:pt x="359267" y="533574"/>
                  </a:lnTo>
                  <a:lnTo>
                    <a:pt x="310080" y="547348"/>
                  </a:lnTo>
                  <a:lnTo>
                    <a:pt x="255143" y="551942"/>
                  </a:lnTo>
                  <a:lnTo>
                    <a:pt x="198346" y="547248"/>
                  </a:lnTo>
                  <a:lnTo>
                    <a:pt x="148145" y="533161"/>
                  </a:lnTo>
                  <a:lnTo>
                    <a:pt x="104517" y="509668"/>
                  </a:lnTo>
                  <a:lnTo>
                    <a:pt x="67437" y="476757"/>
                  </a:lnTo>
                  <a:lnTo>
                    <a:pt x="37933" y="435895"/>
                  </a:lnTo>
                  <a:lnTo>
                    <a:pt x="16859" y="388556"/>
                  </a:lnTo>
                  <a:lnTo>
                    <a:pt x="4214" y="334740"/>
                  </a:lnTo>
                  <a:lnTo>
                    <a:pt x="0" y="274447"/>
                  </a:lnTo>
                  <a:lnTo>
                    <a:pt x="4357" y="216890"/>
                  </a:lnTo>
                  <a:lnTo>
                    <a:pt x="17430" y="164798"/>
                  </a:lnTo>
                  <a:lnTo>
                    <a:pt x="39219" y="118159"/>
                  </a:lnTo>
                  <a:lnTo>
                    <a:pt x="69723" y="76962"/>
                  </a:lnTo>
                  <a:lnTo>
                    <a:pt x="107463" y="43291"/>
                  </a:lnTo>
                  <a:lnTo>
                    <a:pt x="150955" y="19240"/>
                  </a:lnTo>
                  <a:lnTo>
                    <a:pt x="200185" y="4810"/>
                  </a:lnTo>
                  <a:lnTo>
                    <a:pt x="255143" y="0"/>
                  </a:lnTo>
                  <a:close/>
                </a:path>
              </a:pathLst>
            </a:custGeom>
            <a:ln w="3200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26705" y="3313557"/>
              <a:ext cx="447167" cy="53759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530845" y="3600322"/>
              <a:ext cx="237489" cy="17246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30845" y="3390900"/>
              <a:ext cx="217042" cy="15316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426705" y="3313557"/>
              <a:ext cx="447675" cy="537845"/>
            </a:xfrm>
            <a:custGeom>
              <a:avLst/>
              <a:gdLst/>
              <a:ahLst/>
              <a:cxnLst/>
              <a:rect l="l" t="t" r="r" b="b"/>
              <a:pathLst>
                <a:path w="447675" h="537845">
                  <a:moveTo>
                    <a:pt x="231775" y="0"/>
                  </a:moveTo>
                  <a:lnTo>
                    <a:pt x="275087" y="2500"/>
                  </a:lnTo>
                  <a:lnTo>
                    <a:pt x="313197" y="10001"/>
                  </a:lnTo>
                  <a:lnTo>
                    <a:pt x="373761" y="40004"/>
                  </a:lnTo>
                  <a:lnTo>
                    <a:pt x="411305" y="86598"/>
                  </a:lnTo>
                  <a:lnTo>
                    <a:pt x="423799" y="146430"/>
                  </a:lnTo>
                  <a:lnTo>
                    <a:pt x="422487" y="163101"/>
                  </a:lnTo>
                  <a:lnTo>
                    <a:pt x="402717" y="209803"/>
                  </a:lnTo>
                  <a:lnTo>
                    <a:pt x="361479" y="245790"/>
                  </a:lnTo>
                  <a:lnTo>
                    <a:pt x="343408" y="254126"/>
                  </a:lnTo>
                  <a:lnTo>
                    <a:pt x="388820" y="276510"/>
                  </a:lnTo>
                  <a:lnTo>
                    <a:pt x="421243" y="306323"/>
                  </a:lnTo>
                  <a:lnTo>
                    <a:pt x="440688" y="343566"/>
                  </a:lnTo>
                  <a:lnTo>
                    <a:pt x="447167" y="388238"/>
                  </a:lnTo>
                  <a:lnTo>
                    <a:pt x="443880" y="420693"/>
                  </a:lnTo>
                  <a:lnTo>
                    <a:pt x="417591" y="475124"/>
                  </a:lnTo>
                  <a:lnTo>
                    <a:pt x="365063" y="514820"/>
                  </a:lnTo>
                  <a:lnTo>
                    <a:pt x="329072" y="527478"/>
                  </a:lnTo>
                  <a:lnTo>
                    <a:pt x="286629" y="535064"/>
                  </a:lnTo>
                  <a:lnTo>
                    <a:pt x="237744" y="537590"/>
                  </a:lnTo>
                  <a:lnTo>
                    <a:pt x="0" y="537590"/>
                  </a:lnTo>
                  <a:lnTo>
                    <a:pt x="0" y="6984"/>
                  </a:lnTo>
                  <a:lnTo>
                    <a:pt x="57059" y="4502"/>
                  </a:lnTo>
                  <a:lnTo>
                    <a:pt x="108760" y="2551"/>
                  </a:lnTo>
                  <a:lnTo>
                    <a:pt x="155109" y="1141"/>
                  </a:lnTo>
                  <a:lnTo>
                    <a:pt x="196112" y="287"/>
                  </a:lnTo>
                  <a:lnTo>
                    <a:pt x="231775" y="0"/>
                  </a:lnTo>
                  <a:close/>
                </a:path>
              </a:pathLst>
            </a:custGeom>
            <a:ln w="32004">
              <a:solidFill>
                <a:srgbClr val="7389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952613" y="3113023"/>
              <a:ext cx="197992" cy="73812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952613" y="3319526"/>
              <a:ext cx="193040" cy="532130"/>
            </a:xfrm>
            <a:custGeom>
              <a:avLst/>
              <a:gdLst/>
              <a:ahLst/>
              <a:cxnLst/>
              <a:rect l="l" t="t" r="r" b="b"/>
              <a:pathLst>
                <a:path w="193040" h="532129">
                  <a:moveTo>
                    <a:pt x="0" y="0"/>
                  </a:moveTo>
                  <a:lnTo>
                    <a:pt x="193039" y="0"/>
                  </a:lnTo>
                  <a:lnTo>
                    <a:pt x="193039" y="531622"/>
                  </a:lnTo>
                  <a:lnTo>
                    <a:pt x="67944" y="531622"/>
                  </a:lnTo>
                  <a:lnTo>
                    <a:pt x="67944" y="101726"/>
                  </a:lnTo>
                  <a:lnTo>
                    <a:pt x="0" y="101726"/>
                  </a:lnTo>
                  <a:lnTo>
                    <a:pt x="0" y="0"/>
                  </a:lnTo>
                  <a:close/>
                </a:path>
              </a:pathLst>
            </a:custGeom>
            <a:ln w="32004">
              <a:solidFill>
                <a:srgbClr val="5FA2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991220" y="3097022"/>
              <a:ext cx="175386" cy="17652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286241" y="3041141"/>
              <a:ext cx="477011" cy="82245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286241" y="3041141"/>
              <a:ext cx="477520" cy="822960"/>
            </a:xfrm>
            <a:custGeom>
              <a:avLst/>
              <a:gdLst/>
              <a:ahLst/>
              <a:cxnLst/>
              <a:rect l="l" t="t" r="r" b="b"/>
              <a:pathLst>
                <a:path w="477520" h="822960">
                  <a:moveTo>
                    <a:pt x="443229" y="266065"/>
                  </a:moveTo>
                  <a:lnTo>
                    <a:pt x="477011" y="266065"/>
                  </a:lnTo>
                  <a:lnTo>
                    <a:pt x="477011" y="810006"/>
                  </a:lnTo>
                  <a:lnTo>
                    <a:pt x="352932" y="810006"/>
                  </a:lnTo>
                  <a:lnTo>
                    <a:pt x="352932" y="488823"/>
                  </a:lnTo>
                  <a:lnTo>
                    <a:pt x="33781" y="822452"/>
                  </a:lnTo>
                  <a:lnTo>
                    <a:pt x="0" y="822452"/>
                  </a:lnTo>
                  <a:lnTo>
                    <a:pt x="0" y="278384"/>
                  </a:lnTo>
                  <a:lnTo>
                    <a:pt x="124078" y="278384"/>
                  </a:lnTo>
                  <a:lnTo>
                    <a:pt x="124078" y="599567"/>
                  </a:lnTo>
                  <a:lnTo>
                    <a:pt x="443229" y="266065"/>
                  </a:lnTo>
                  <a:close/>
                </a:path>
                <a:path w="477520" h="822960">
                  <a:moveTo>
                    <a:pt x="168782" y="0"/>
                  </a:moveTo>
                  <a:lnTo>
                    <a:pt x="178264" y="39078"/>
                  </a:lnTo>
                  <a:lnTo>
                    <a:pt x="195294" y="66976"/>
                  </a:lnTo>
                  <a:lnTo>
                    <a:pt x="219896" y="83706"/>
                  </a:lnTo>
                  <a:lnTo>
                    <a:pt x="252094" y="89281"/>
                  </a:lnTo>
                  <a:lnTo>
                    <a:pt x="284906" y="83758"/>
                  </a:lnTo>
                  <a:lnTo>
                    <a:pt x="309419" y="67198"/>
                  </a:lnTo>
                  <a:lnTo>
                    <a:pt x="325622" y="39614"/>
                  </a:lnTo>
                  <a:lnTo>
                    <a:pt x="333501" y="1016"/>
                  </a:lnTo>
                  <a:lnTo>
                    <a:pt x="434339" y="21336"/>
                  </a:lnTo>
                  <a:lnTo>
                    <a:pt x="411368" y="86582"/>
                  </a:lnTo>
                  <a:lnTo>
                    <a:pt x="370204" y="134493"/>
                  </a:lnTo>
                  <a:lnTo>
                    <a:pt x="314880" y="163925"/>
                  </a:lnTo>
                  <a:lnTo>
                    <a:pt x="249174" y="173736"/>
                  </a:lnTo>
                  <a:lnTo>
                    <a:pt x="214241" y="171309"/>
                  </a:lnTo>
                  <a:lnTo>
                    <a:pt x="153662" y="151929"/>
                  </a:lnTo>
                  <a:lnTo>
                    <a:pt x="106011" y="113383"/>
                  </a:lnTo>
                  <a:lnTo>
                    <a:pt x="74527" y="56526"/>
                  </a:lnTo>
                  <a:lnTo>
                    <a:pt x="65024" y="21336"/>
                  </a:lnTo>
                  <a:lnTo>
                    <a:pt x="168782" y="0"/>
                  </a:lnTo>
                  <a:close/>
                </a:path>
              </a:pathLst>
            </a:custGeom>
            <a:ln w="32004">
              <a:solidFill>
                <a:srgbClr val="5A29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21710" y="4320921"/>
              <a:ext cx="3276599" cy="76187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098036" y="4528312"/>
              <a:ext cx="2127885" cy="552450"/>
            </a:xfrm>
            <a:custGeom>
              <a:avLst/>
              <a:gdLst/>
              <a:ahLst/>
              <a:cxnLst/>
              <a:rect l="l" t="t" r="r" b="b"/>
              <a:pathLst>
                <a:path w="2127885" h="552450">
                  <a:moveTo>
                    <a:pt x="265049" y="103758"/>
                  </a:moveTo>
                  <a:lnTo>
                    <a:pt x="217566" y="111071"/>
                  </a:lnTo>
                  <a:lnTo>
                    <a:pt x="179895" y="133016"/>
                  </a:lnTo>
                  <a:lnTo>
                    <a:pt x="152034" y="169606"/>
                  </a:lnTo>
                  <a:lnTo>
                    <a:pt x="133985" y="220852"/>
                  </a:lnTo>
                  <a:lnTo>
                    <a:pt x="394080" y="220852"/>
                  </a:lnTo>
                  <a:lnTo>
                    <a:pt x="381367" y="169606"/>
                  </a:lnTo>
                  <a:lnTo>
                    <a:pt x="355615" y="133016"/>
                  </a:lnTo>
                  <a:lnTo>
                    <a:pt x="316839" y="111071"/>
                  </a:lnTo>
                  <a:lnTo>
                    <a:pt x="265049" y="103758"/>
                  </a:lnTo>
                  <a:close/>
                </a:path>
                <a:path w="2127885" h="552450">
                  <a:moveTo>
                    <a:pt x="1934337" y="10413"/>
                  </a:moveTo>
                  <a:lnTo>
                    <a:pt x="2127377" y="10413"/>
                  </a:lnTo>
                  <a:lnTo>
                    <a:pt x="2127377" y="542036"/>
                  </a:lnTo>
                  <a:lnTo>
                    <a:pt x="2002281" y="542036"/>
                  </a:lnTo>
                  <a:lnTo>
                    <a:pt x="2002281" y="112140"/>
                  </a:lnTo>
                  <a:lnTo>
                    <a:pt x="1934337" y="112140"/>
                  </a:lnTo>
                  <a:lnTo>
                    <a:pt x="1934337" y="10413"/>
                  </a:lnTo>
                  <a:close/>
                </a:path>
                <a:path w="2127885" h="552450">
                  <a:moveTo>
                    <a:pt x="1468119" y="10413"/>
                  </a:moveTo>
                  <a:lnTo>
                    <a:pt x="1827022" y="10413"/>
                  </a:lnTo>
                  <a:lnTo>
                    <a:pt x="1827022" y="542036"/>
                  </a:lnTo>
                  <a:lnTo>
                    <a:pt x="1705864" y="542036"/>
                  </a:lnTo>
                  <a:lnTo>
                    <a:pt x="1705864" y="108204"/>
                  </a:lnTo>
                  <a:lnTo>
                    <a:pt x="1574927" y="108204"/>
                  </a:lnTo>
                  <a:lnTo>
                    <a:pt x="1571855" y="162855"/>
                  </a:lnTo>
                  <a:lnTo>
                    <a:pt x="1566640" y="215566"/>
                  </a:lnTo>
                  <a:lnTo>
                    <a:pt x="1559282" y="266348"/>
                  </a:lnTo>
                  <a:lnTo>
                    <a:pt x="1549780" y="315213"/>
                  </a:lnTo>
                  <a:lnTo>
                    <a:pt x="1538305" y="360366"/>
                  </a:lnTo>
                  <a:lnTo>
                    <a:pt x="1524841" y="400018"/>
                  </a:lnTo>
                  <a:lnTo>
                    <a:pt x="1491996" y="462914"/>
                  </a:lnTo>
                  <a:lnTo>
                    <a:pt x="1453975" y="505952"/>
                  </a:lnTo>
                  <a:lnTo>
                    <a:pt x="1413383" y="531368"/>
                  </a:lnTo>
                  <a:lnTo>
                    <a:pt x="1365837" y="543829"/>
                  </a:lnTo>
                  <a:lnTo>
                    <a:pt x="1307338" y="548005"/>
                  </a:lnTo>
                  <a:lnTo>
                    <a:pt x="1307338" y="438276"/>
                  </a:lnTo>
                  <a:lnTo>
                    <a:pt x="1331128" y="436155"/>
                  </a:lnTo>
                  <a:lnTo>
                    <a:pt x="1352788" y="429783"/>
                  </a:lnTo>
                  <a:lnTo>
                    <a:pt x="1389761" y="404240"/>
                  </a:lnTo>
                  <a:lnTo>
                    <a:pt x="1420050" y="353933"/>
                  </a:lnTo>
                  <a:lnTo>
                    <a:pt x="1433337" y="316462"/>
                  </a:lnTo>
                  <a:lnTo>
                    <a:pt x="1445387" y="270763"/>
                  </a:lnTo>
                  <a:lnTo>
                    <a:pt x="1453554" y="229859"/>
                  </a:lnTo>
                  <a:lnTo>
                    <a:pt x="1459917" y="186700"/>
                  </a:lnTo>
                  <a:lnTo>
                    <a:pt x="1464470" y="141284"/>
                  </a:lnTo>
                  <a:lnTo>
                    <a:pt x="1467206" y="93614"/>
                  </a:lnTo>
                  <a:lnTo>
                    <a:pt x="1468119" y="43687"/>
                  </a:lnTo>
                  <a:lnTo>
                    <a:pt x="1468119" y="10413"/>
                  </a:lnTo>
                  <a:close/>
                </a:path>
                <a:path w="2127885" h="552450">
                  <a:moveTo>
                    <a:pt x="681609" y="0"/>
                  </a:moveTo>
                  <a:lnTo>
                    <a:pt x="729234" y="0"/>
                  </a:lnTo>
                  <a:lnTo>
                    <a:pt x="922274" y="379221"/>
                  </a:lnTo>
                  <a:lnTo>
                    <a:pt x="1112392" y="0"/>
                  </a:lnTo>
                  <a:lnTo>
                    <a:pt x="1157604" y="0"/>
                  </a:lnTo>
                  <a:lnTo>
                    <a:pt x="1257808" y="542036"/>
                  </a:lnTo>
                  <a:lnTo>
                    <a:pt x="1130680" y="542036"/>
                  </a:lnTo>
                  <a:lnTo>
                    <a:pt x="1116125" y="459860"/>
                  </a:lnTo>
                  <a:lnTo>
                    <a:pt x="1104612" y="393620"/>
                  </a:lnTo>
                  <a:lnTo>
                    <a:pt x="1096134" y="343309"/>
                  </a:lnTo>
                  <a:lnTo>
                    <a:pt x="1088263" y="290449"/>
                  </a:lnTo>
                  <a:lnTo>
                    <a:pt x="1086103" y="254126"/>
                  </a:lnTo>
                  <a:lnTo>
                    <a:pt x="1081151" y="254126"/>
                  </a:lnTo>
                  <a:lnTo>
                    <a:pt x="1066881" y="295382"/>
                  </a:lnTo>
                  <a:lnTo>
                    <a:pt x="937640" y="551942"/>
                  </a:lnTo>
                  <a:lnTo>
                    <a:pt x="893952" y="551942"/>
                  </a:lnTo>
                  <a:lnTo>
                    <a:pt x="801624" y="370839"/>
                  </a:lnTo>
                  <a:lnTo>
                    <a:pt x="772667" y="312451"/>
                  </a:lnTo>
                  <a:lnTo>
                    <a:pt x="756144" y="274736"/>
                  </a:lnTo>
                  <a:lnTo>
                    <a:pt x="749553" y="254126"/>
                  </a:lnTo>
                  <a:lnTo>
                    <a:pt x="744601" y="254126"/>
                  </a:lnTo>
                  <a:lnTo>
                    <a:pt x="742235" y="293004"/>
                  </a:lnTo>
                  <a:lnTo>
                    <a:pt x="735202" y="343026"/>
                  </a:lnTo>
                  <a:lnTo>
                    <a:pt x="701928" y="542036"/>
                  </a:lnTo>
                  <a:lnTo>
                    <a:pt x="580771" y="542036"/>
                  </a:lnTo>
                  <a:lnTo>
                    <a:pt x="681609" y="0"/>
                  </a:lnTo>
                  <a:close/>
                </a:path>
                <a:path w="2127885" h="552450">
                  <a:moveTo>
                    <a:pt x="264033" y="0"/>
                  </a:moveTo>
                  <a:lnTo>
                    <a:pt x="318371" y="4308"/>
                  </a:lnTo>
                  <a:lnTo>
                    <a:pt x="367268" y="17224"/>
                  </a:lnTo>
                  <a:lnTo>
                    <a:pt x="410712" y="38736"/>
                  </a:lnTo>
                  <a:lnTo>
                    <a:pt x="448690" y="68833"/>
                  </a:lnTo>
                  <a:lnTo>
                    <a:pt x="479528" y="105594"/>
                  </a:lnTo>
                  <a:lnTo>
                    <a:pt x="501554" y="147272"/>
                  </a:lnTo>
                  <a:lnTo>
                    <a:pt x="514770" y="193831"/>
                  </a:lnTo>
                  <a:lnTo>
                    <a:pt x="519175" y="245237"/>
                  </a:lnTo>
                  <a:lnTo>
                    <a:pt x="518556" y="259048"/>
                  </a:lnTo>
                  <a:lnTo>
                    <a:pt x="516699" y="275145"/>
                  </a:lnTo>
                  <a:lnTo>
                    <a:pt x="513603" y="293528"/>
                  </a:lnTo>
                  <a:lnTo>
                    <a:pt x="509269" y="314198"/>
                  </a:lnTo>
                  <a:lnTo>
                    <a:pt x="129031" y="314198"/>
                  </a:lnTo>
                  <a:lnTo>
                    <a:pt x="132915" y="344249"/>
                  </a:lnTo>
                  <a:lnTo>
                    <a:pt x="154874" y="393779"/>
                  </a:lnTo>
                  <a:lnTo>
                    <a:pt x="195099" y="428759"/>
                  </a:lnTo>
                  <a:lnTo>
                    <a:pt x="249304" y="446476"/>
                  </a:lnTo>
                  <a:lnTo>
                    <a:pt x="281431" y="448690"/>
                  </a:lnTo>
                  <a:lnTo>
                    <a:pt x="320934" y="445879"/>
                  </a:lnTo>
                  <a:lnTo>
                    <a:pt x="355615" y="437435"/>
                  </a:lnTo>
                  <a:lnTo>
                    <a:pt x="385462" y="423348"/>
                  </a:lnTo>
                  <a:lnTo>
                    <a:pt x="410463" y="403606"/>
                  </a:lnTo>
                  <a:lnTo>
                    <a:pt x="458088" y="499363"/>
                  </a:lnTo>
                  <a:lnTo>
                    <a:pt x="420750" y="522366"/>
                  </a:lnTo>
                  <a:lnTo>
                    <a:pt x="375792" y="538797"/>
                  </a:lnTo>
                  <a:lnTo>
                    <a:pt x="323214" y="548655"/>
                  </a:lnTo>
                  <a:lnTo>
                    <a:pt x="263016" y="551942"/>
                  </a:lnTo>
                  <a:lnTo>
                    <a:pt x="205581" y="547562"/>
                  </a:lnTo>
                  <a:lnTo>
                    <a:pt x="154432" y="534431"/>
                  </a:lnTo>
                  <a:lnTo>
                    <a:pt x="109569" y="512562"/>
                  </a:lnTo>
                  <a:lnTo>
                    <a:pt x="70992" y="481964"/>
                  </a:lnTo>
                  <a:lnTo>
                    <a:pt x="39915" y="443245"/>
                  </a:lnTo>
                  <a:lnTo>
                    <a:pt x="17732" y="397002"/>
                  </a:lnTo>
                  <a:lnTo>
                    <a:pt x="4431" y="343233"/>
                  </a:lnTo>
                  <a:lnTo>
                    <a:pt x="0" y="281939"/>
                  </a:lnTo>
                  <a:lnTo>
                    <a:pt x="3109" y="233293"/>
                  </a:lnTo>
                  <a:lnTo>
                    <a:pt x="12443" y="188549"/>
                  </a:lnTo>
                  <a:lnTo>
                    <a:pt x="28008" y="147706"/>
                  </a:lnTo>
                  <a:lnTo>
                    <a:pt x="49808" y="110764"/>
                  </a:lnTo>
                  <a:lnTo>
                    <a:pt x="77850" y="77724"/>
                  </a:lnTo>
                  <a:lnTo>
                    <a:pt x="118711" y="43719"/>
                  </a:lnTo>
                  <a:lnTo>
                    <a:pt x="163369" y="19431"/>
                  </a:lnTo>
                  <a:lnTo>
                    <a:pt x="211814" y="4857"/>
                  </a:lnTo>
                  <a:lnTo>
                    <a:pt x="264033" y="0"/>
                  </a:lnTo>
                  <a:close/>
                </a:path>
              </a:pathLst>
            </a:custGeom>
            <a:ln w="3200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70981" y="4316221"/>
              <a:ext cx="175386" cy="17652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521710" y="4320921"/>
              <a:ext cx="3276600" cy="762000"/>
            </a:xfrm>
            <a:custGeom>
              <a:avLst/>
              <a:gdLst/>
              <a:ahLst/>
              <a:cxnLst/>
              <a:rect l="l" t="t" r="r" b="b"/>
              <a:pathLst>
                <a:path w="3276600" h="762000">
                  <a:moveTo>
                    <a:pt x="235712" y="9397"/>
                  </a:moveTo>
                  <a:lnTo>
                    <a:pt x="287222" y="12473"/>
                  </a:lnTo>
                  <a:lnTo>
                    <a:pt x="332993" y="21716"/>
                  </a:lnTo>
                  <a:lnTo>
                    <a:pt x="373050" y="37151"/>
                  </a:lnTo>
                  <a:lnTo>
                    <a:pt x="407415" y="58800"/>
                  </a:lnTo>
                  <a:lnTo>
                    <a:pt x="435012" y="85901"/>
                  </a:lnTo>
                  <a:lnTo>
                    <a:pt x="466584" y="154723"/>
                  </a:lnTo>
                  <a:lnTo>
                    <a:pt x="470535" y="196468"/>
                  </a:lnTo>
                  <a:lnTo>
                    <a:pt x="468800" y="222756"/>
                  </a:lnTo>
                  <a:lnTo>
                    <a:pt x="454997" y="270710"/>
                  </a:lnTo>
                  <a:lnTo>
                    <a:pt x="427948" y="311661"/>
                  </a:lnTo>
                  <a:lnTo>
                    <a:pt x="390558" y="341467"/>
                  </a:lnTo>
                  <a:lnTo>
                    <a:pt x="368173" y="351916"/>
                  </a:lnTo>
                  <a:lnTo>
                    <a:pt x="397865" y="364821"/>
                  </a:lnTo>
                  <a:lnTo>
                    <a:pt x="446200" y="400012"/>
                  </a:lnTo>
                  <a:lnTo>
                    <a:pt x="479415" y="447303"/>
                  </a:lnTo>
                  <a:lnTo>
                    <a:pt x="496127" y="504124"/>
                  </a:lnTo>
                  <a:lnTo>
                    <a:pt x="498220" y="535939"/>
                  </a:lnTo>
                  <a:lnTo>
                    <a:pt x="493597" y="585783"/>
                  </a:lnTo>
                  <a:lnTo>
                    <a:pt x="479710" y="629983"/>
                  </a:lnTo>
                  <a:lnTo>
                    <a:pt x="456537" y="668563"/>
                  </a:lnTo>
                  <a:lnTo>
                    <a:pt x="424052" y="701547"/>
                  </a:lnTo>
                  <a:lnTo>
                    <a:pt x="383551" y="727904"/>
                  </a:lnTo>
                  <a:lnTo>
                    <a:pt x="336169" y="746759"/>
                  </a:lnTo>
                  <a:lnTo>
                    <a:pt x="281928" y="758090"/>
                  </a:lnTo>
                  <a:lnTo>
                    <a:pt x="220852" y="761872"/>
                  </a:lnTo>
                  <a:lnTo>
                    <a:pt x="170562" y="759619"/>
                  </a:lnTo>
                  <a:lnTo>
                    <a:pt x="123325" y="752867"/>
                  </a:lnTo>
                  <a:lnTo>
                    <a:pt x="79148" y="741628"/>
                  </a:lnTo>
                  <a:lnTo>
                    <a:pt x="38038" y="725914"/>
                  </a:lnTo>
                  <a:lnTo>
                    <a:pt x="0" y="705738"/>
                  </a:lnTo>
                  <a:lnTo>
                    <a:pt x="56006" y="593089"/>
                  </a:lnTo>
                  <a:lnTo>
                    <a:pt x="95894" y="618259"/>
                  </a:lnTo>
                  <a:lnTo>
                    <a:pt x="137652" y="636238"/>
                  </a:lnTo>
                  <a:lnTo>
                    <a:pt x="181290" y="647025"/>
                  </a:lnTo>
                  <a:lnTo>
                    <a:pt x="226822" y="650620"/>
                  </a:lnTo>
                  <a:lnTo>
                    <a:pt x="257780" y="648694"/>
                  </a:lnTo>
                  <a:lnTo>
                    <a:pt x="308885" y="633315"/>
                  </a:lnTo>
                  <a:lnTo>
                    <a:pt x="345132" y="603142"/>
                  </a:lnTo>
                  <a:lnTo>
                    <a:pt x="363472" y="561701"/>
                  </a:lnTo>
                  <a:lnTo>
                    <a:pt x="365760" y="536955"/>
                  </a:lnTo>
                  <a:lnTo>
                    <a:pt x="363071" y="506692"/>
                  </a:lnTo>
                  <a:lnTo>
                    <a:pt x="341596" y="457785"/>
                  </a:lnTo>
                  <a:lnTo>
                    <a:pt x="298993" y="424664"/>
                  </a:lnTo>
                  <a:lnTo>
                    <a:pt x="237359" y="408090"/>
                  </a:lnTo>
                  <a:lnTo>
                    <a:pt x="199516" y="406018"/>
                  </a:lnTo>
                  <a:lnTo>
                    <a:pt x="178438" y="406189"/>
                  </a:lnTo>
                  <a:lnTo>
                    <a:pt x="159003" y="406717"/>
                  </a:lnTo>
                  <a:lnTo>
                    <a:pt x="141188" y="407626"/>
                  </a:lnTo>
                  <a:lnTo>
                    <a:pt x="124967" y="408939"/>
                  </a:lnTo>
                  <a:lnTo>
                    <a:pt x="124967" y="303275"/>
                  </a:lnTo>
                  <a:lnTo>
                    <a:pt x="144377" y="304962"/>
                  </a:lnTo>
                  <a:lnTo>
                    <a:pt x="163750" y="306196"/>
                  </a:lnTo>
                  <a:lnTo>
                    <a:pt x="183100" y="306955"/>
                  </a:lnTo>
                  <a:lnTo>
                    <a:pt x="202437" y="307212"/>
                  </a:lnTo>
                  <a:lnTo>
                    <a:pt x="233588" y="305548"/>
                  </a:lnTo>
                  <a:lnTo>
                    <a:pt x="284555" y="292264"/>
                  </a:lnTo>
                  <a:lnTo>
                    <a:pt x="320180" y="265906"/>
                  </a:lnTo>
                  <a:lnTo>
                    <a:pt x="338226" y="227806"/>
                  </a:lnTo>
                  <a:lnTo>
                    <a:pt x="340487" y="204469"/>
                  </a:lnTo>
                  <a:lnTo>
                    <a:pt x="338486" y="184850"/>
                  </a:lnTo>
                  <a:lnTo>
                    <a:pt x="308482" y="140969"/>
                  </a:lnTo>
                  <a:lnTo>
                    <a:pt x="271764" y="124571"/>
                  </a:lnTo>
                  <a:lnTo>
                    <a:pt x="225805" y="119125"/>
                  </a:lnTo>
                  <a:lnTo>
                    <a:pt x="191109" y="121844"/>
                  </a:lnTo>
                  <a:lnTo>
                    <a:pt x="154638" y="130016"/>
                  </a:lnTo>
                  <a:lnTo>
                    <a:pt x="116381" y="143664"/>
                  </a:lnTo>
                  <a:lnTo>
                    <a:pt x="76326" y="162813"/>
                  </a:lnTo>
                  <a:lnTo>
                    <a:pt x="31750" y="56006"/>
                  </a:lnTo>
                  <a:lnTo>
                    <a:pt x="85586" y="35597"/>
                  </a:lnTo>
                  <a:lnTo>
                    <a:pt x="137540" y="21034"/>
                  </a:lnTo>
                  <a:lnTo>
                    <a:pt x="187590" y="12305"/>
                  </a:lnTo>
                  <a:lnTo>
                    <a:pt x="235712" y="9397"/>
                  </a:lnTo>
                  <a:close/>
                </a:path>
                <a:path w="3276600" h="762000">
                  <a:moveTo>
                    <a:pt x="3192144" y="0"/>
                  </a:moveTo>
                  <a:lnTo>
                    <a:pt x="3242329" y="14466"/>
                  </a:lnTo>
                  <a:lnTo>
                    <a:pt x="3271075" y="56038"/>
                  </a:lnTo>
                  <a:lnTo>
                    <a:pt x="3276599" y="95249"/>
                  </a:lnTo>
                  <a:lnTo>
                    <a:pt x="3272684" y="139530"/>
                  </a:lnTo>
                  <a:lnTo>
                    <a:pt x="3260936" y="181054"/>
                  </a:lnTo>
                  <a:lnTo>
                    <a:pt x="3241357" y="219821"/>
                  </a:lnTo>
                  <a:lnTo>
                    <a:pt x="3213946" y="255825"/>
                  </a:lnTo>
                  <a:lnTo>
                    <a:pt x="3178704" y="289063"/>
                  </a:lnTo>
                  <a:lnTo>
                    <a:pt x="3135630" y="319531"/>
                  </a:lnTo>
                  <a:lnTo>
                    <a:pt x="3094482" y="264540"/>
                  </a:lnTo>
                  <a:lnTo>
                    <a:pt x="3115296" y="248062"/>
                  </a:lnTo>
                  <a:lnTo>
                    <a:pt x="3131645" y="233870"/>
                  </a:lnTo>
                  <a:lnTo>
                    <a:pt x="3155570" y="203821"/>
                  </a:lnTo>
                  <a:lnTo>
                    <a:pt x="3161411" y="176656"/>
                  </a:lnTo>
                  <a:lnTo>
                    <a:pt x="3159888" y="166465"/>
                  </a:lnTo>
                  <a:lnTo>
                    <a:pt x="3155330" y="155701"/>
                  </a:lnTo>
                  <a:lnTo>
                    <a:pt x="3147748" y="144367"/>
                  </a:lnTo>
                  <a:lnTo>
                    <a:pt x="3137154" y="132460"/>
                  </a:lnTo>
                  <a:lnTo>
                    <a:pt x="3126486" y="120074"/>
                  </a:lnTo>
                  <a:lnTo>
                    <a:pt x="3118866" y="107283"/>
                  </a:lnTo>
                  <a:lnTo>
                    <a:pt x="3114293" y="94063"/>
                  </a:lnTo>
                  <a:lnTo>
                    <a:pt x="3112769" y="80390"/>
                  </a:lnTo>
                  <a:lnTo>
                    <a:pt x="3117742" y="45219"/>
                  </a:lnTo>
                  <a:lnTo>
                    <a:pt x="3132645" y="20097"/>
                  </a:lnTo>
                  <a:lnTo>
                    <a:pt x="3157454" y="5024"/>
                  </a:lnTo>
                  <a:lnTo>
                    <a:pt x="3192144" y="0"/>
                  </a:lnTo>
                  <a:close/>
                </a:path>
                <a:path w="3276600" h="762000">
                  <a:moveTo>
                    <a:pt x="2963926" y="0"/>
                  </a:moveTo>
                  <a:lnTo>
                    <a:pt x="3013985" y="14466"/>
                  </a:lnTo>
                  <a:lnTo>
                    <a:pt x="3042729" y="56038"/>
                  </a:lnTo>
                  <a:lnTo>
                    <a:pt x="3048254" y="95249"/>
                  </a:lnTo>
                  <a:lnTo>
                    <a:pt x="3044338" y="139530"/>
                  </a:lnTo>
                  <a:lnTo>
                    <a:pt x="3032590" y="181054"/>
                  </a:lnTo>
                  <a:lnTo>
                    <a:pt x="3013011" y="219821"/>
                  </a:lnTo>
                  <a:lnTo>
                    <a:pt x="2985600" y="255825"/>
                  </a:lnTo>
                  <a:lnTo>
                    <a:pt x="2950358" y="289063"/>
                  </a:lnTo>
                  <a:lnTo>
                    <a:pt x="2907284" y="319531"/>
                  </a:lnTo>
                  <a:lnTo>
                    <a:pt x="2866136" y="264540"/>
                  </a:lnTo>
                  <a:lnTo>
                    <a:pt x="2886967" y="248062"/>
                  </a:lnTo>
                  <a:lnTo>
                    <a:pt x="2903347" y="233870"/>
                  </a:lnTo>
                  <a:lnTo>
                    <a:pt x="2927224" y="203821"/>
                  </a:lnTo>
                  <a:lnTo>
                    <a:pt x="2933065" y="176656"/>
                  </a:lnTo>
                  <a:lnTo>
                    <a:pt x="2931560" y="166465"/>
                  </a:lnTo>
                  <a:lnTo>
                    <a:pt x="2927032" y="155701"/>
                  </a:lnTo>
                  <a:lnTo>
                    <a:pt x="2919456" y="144367"/>
                  </a:lnTo>
                  <a:lnTo>
                    <a:pt x="2908807" y="132460"/>
                  </a:lnTo>
                  <a:lnTo>
                    <a:pt x="2898140" y="120074"/>
                  </a:lnTo>
                  <a:lnTo>
                    <a:pt x="2890520" y="107283"/>
                  </a:lnTo>
                  <a:lnTo>
                    <a:pt x="2885948" y="94063"/>
                  </a:lnTo>
                  <a:lnTo>
                    <a:pt x="2884424" y="80390"/>
                  </a:lnTo>
                  <a:lnTo>
                    <a:pt x="2889398" y="45219"/>
                  </a:lnTo>
                  <a:lnTo>
                    <a:pt x="2904315" y="20097"/>
                  </a:lnTo>
                  <a:lnTo>
                    <a:pt x="2929161" y="5024"/>
                  </a:lnTo>
                  <a:lnTo>
                    <a:pt x="2963926" y="0"/>
                  </a:lnTo>
                  <a:close/>
                </a:path>
              </a:pathLst>
            </a:custGeom>
            <a:ln w="3200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7472" y="438912"/>
              <a:ext cx="2961131" cy="1095756"/>
            </a:xfrm>
            <a:prstGeom prst="rect">
              <a:avLst/>
            </a:prstGeom>
          </p:spPr>
        </p:pic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756615" y="621538"/>
            <a:ext cx="20974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/>
              <a:t>Тема:</a:t>
            </a:r>
            <a:endParaRPr sz="5400"/>
          </a:p>
        </p:txBody>
      </p:sp>
      <p:grpSp>
        <p:nvGrpSpPr>
          <p:cNvPr id="62" name="object 62"/>
          <p:cNvGrpSpPr/>
          <p:nvPr/>
        </p:nvGrpSpPr>
        <p:grpSpPr>
          <a:xfrm>
            <a:off x="9995916" y="468376"/>
            <a:ext cx="1827530" cy="4347845"/>
            <a:chOff x="9995916" y="468376"/>
            <a:chExt cx="1827530" cy="4347845"/>
          </a:xfrm>
        </p:grpSpPr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995916" y="2621280"/>
              <a:ext cx="1827276" cy="219456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011664" y="468376"/>
              <a:ext cx="1796160" cy="2163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1012" y="626873"/>
            <a:ext cx="6118602" cy="9428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4355" y="4928615"/>
            <a:ext cx="7043928" cy="97840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0723" y="386588"/>
            <a:ext cx="62071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10" dirty="0">
                <a:solidFill>
                  <a:srgbClr val="FF00FF"/>
                </a:solidFill>
                <a:latin typeface="Georgia"/>
                <a:cs typeface="Georgia"/>
              </a:rPr>
              <a:t>Бережіть</a:t>
            </a:r>
            <a:r>
              <a:rPr sz="7200" b="0" spc="-12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7200" b="0" spc="-5" dirty="0">
                <a:solidFill>
                  <a:srgbClr val="FF00FF"/>
                </a:solidFill>
                <a:latin typeface="Georgia"/>
                <a:cs typeface="Georgia"/>
              </a:rPr>
              <a:t>себе!</a:t>
            </a:r>
            <a:endParaRPr sz="72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8719" y="5090566"/>
            <a:ext cx="62776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00FF"/>
                </a:solidFill>
                <a:latin typeface="Georgia"/>
                <a:cs typeface="Georgia"/>
              </a:rPr>
              <a:t>ДЯКУЮ</a:t>
            </a:r>
            <a:r>
              <a:rPr sz="4800" b="1" spc="-5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4800" b="1" dirty="0">
                <a:solidFill>
                  <a:srgbClr val="FF00FF"/>
                </a:solidFill>
                <a:latin typeface="Georgia"/>
                <a:cs typeface="Georgia"/>
              </a:rPr>
              <a:t>ЗА</a:t>
            </a:r>
            <a:r>
              <a:rPr sz="4800" b="1" spc="-3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4800" b="1" dirty="0">
                <a:solidFill>
                  <a:srgbClr val="FF00FF"/>
                </a:solidFill>
                <a:latin typeface="Georgia"/>
                <a:cs typeface="Georgia"/>
              </a:rPr>
              <a:t>УВАГУ!</a:t>
            </a:r>
            <a:endParaRPr sz="4800">
              <a:latin typeface="Georgia"/>
              <a:cs typeface="Georgi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2800" y="1700276"/>
            <a:ext cx="3252724" cy="32527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1509521"/>
            <a:ext cx="9934575" cy="2527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6245" marR="764540" indent="-212090">
              <a:lnSpc>
                <a:spcPct val="100000"/>
              </a:lnSpc>
              <a:spcBef>
                <a:spcPts val="100"/>
              </a:spcBef>
            </a:pP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«Чорнобильський</a:t>
            </a:r>
            <a:r>
              <a:rPr sz="3300" b="1" spc="-5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10" dirty="0">
                <a:solidFill>
                  <a:srgbClr val="0000FF"/>
                </a:solidFill>
                <a:latin typeface="Georgia"/>
                <a:cs typeface="Georgia"/>
              </a:rPr>
              <a:t>вітер</a:t>
            </a:r>
            <a:r>
              <a:rPr sz="3300" b="1" spc="-1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по</a:t>
            </a:r>
            <a:r>
              <a:rPr sz="330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душам</a:t>
            </a:r>
            <a:r>
              <a:rPr sz="3300" b="1" spc="-3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dirty="0">
                <a:solidFill>
                  <a:srgbClr val="0000FF"/>
                </a:solidFill>
                <a:latin typeface="Georgia"/>
                <a:cs typeface="Georgia"/>
              </a:rPr>
              <a:t>мете, </a:t>
            </a:r>
            <a:r>
              <a:rPr sz="3300" b="1" spc="-82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Чорнобильський пил </a:t>
            </a:r>
            <a:r>
              <a:rPr sz="3300" b="1" dirty="0">
                <a:solidFill>
                  <a:srgbClr val="0000FF"/>
                </a:solidFill>
                <a:latin typeface="Georgia"/>
                <a:cs typeface="Georgia"/>
              </a:rPr>
              <a:t>на роки опадає, </a:t>
            </a:r>
            <a:r>
              <a:rPr sz="3300" b="1" spc="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Годинник</a:t>
            </a:r>
            <a:r>
              <a:rPr sz="330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життя безупинно</a:t>
            </a:r>
            <a:r>
              <a:rPr sz="330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dirty="0">
                <a:solidFill>
                  <a:srgbClr val="0000FF"/>
                </a:solidFill>
                <a:latin typeface="Georgia"/>
                <a:cs typeface="Georgia"/>
              </a:rPr>
              <a:t>іде.</a:t>
            </a:r>
            <a:endParaRPr sz="33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3300" b="1" dirty="0">
                <a:solidFill>
                  <a:srgbClr val="0000FF"/>
                </a:solidFill>
                <a:latin typeface="Georgia"/>
                <a:cs typeface="Georgia"/>
              </a:rPr>
              <a:t>…Лиш</a:t>
            </a:r>
            <a:r>
              <a:rPr sz="3300" b="1" spc="-3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пам'ять,</a:t>
            </a:r>
            <a:r>
              <a:rPr sz="330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dirty="0">
                <a:solidFill>
                  <a:srgbClr val="0000FF"/>
                </a:solidFill>
                <a:latin typeface="Georgia"/>
                <a:cs typeface="Georgia"/>
              </a:rPr>
              <a:t>лиш</a:t>
            </a:r>
            <a:r>
              <a:rPr sz="3300" b="1" spc="-1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пам'ять</a:t>
            </a:r>
            <a:r>
              <a:rPr sz="3300" b="1" spc="-1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усе</a:t>
            </a:r>
            <a:r>
              <a:rPr sz="3300" b="1" spc="-3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300" b="1" spc="-5" dirty="0">
                <a:solidFill>
                  <a:srgbClr val="0000FF"/>
                </a:solidFill>
                <a:latin typeface="Georgia"/>
                <a:cs typeface="Georgia"/>
              </a:rPr>
              <a:t>пам’ятає…»</a:t>
            </a:r>
            <a:endParaRPr sz="3300">
              <a:latin typeface="Georgia"/>
              <a:cs typeface="Georgia"/>
            </a:endParaRPr>
          </a:p>
          <a:p>
            <a:pPr marL="6871334">
              <a:lnSpc>
                <a:spcPct val="100000"/>
              </a:lnSpc>
              <a:spcBef>
                <a:spcPts val="505"/>
              </a:spcBef>
            </a:pPr>
            <a:r>
              <a:rPr sz="2800" b="1" spc="-10" dirty="0">
                <a:solidFill>
                  <a:srgbClr val="0000FF"/>
                </a:solidFill>
                <a:latin typeface="Georgia"/>
                <a:cs typeface="Georgia"/>
              </a:rPr>
              <a:t>О.Матуше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976" y="644651"/>
            <a:ext cx="7520940" cy="63093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7042" y="478358"/>
            <a:ext cx="75787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Trebuchet MS"/>
                <a:cs typeface="Trebuchet MS"/>
              </a:rPr>
              <a:t>Біль</a:t>
            </a:r>
            <a:r>
              <a:rPr sz="4800" spc="-25" dirty="0">
                <a:latin typeface="Trebuchet MS"/>
                <a:cs typeface="Trebuchet MS"/>
              </a:rPr>
              <a:t> </a:t>
            </a:r>
            <a:r>
              <a:rPr sz="4800" dirty="0">
                <a:latin typeface="Trebuchet MS"/>
                <a:cs typeface="Trebuchet MS"/>
              </a:rPr>
              <a:t>і</a:t>
            </a:r>
            <a:r>
              <a:rPr sz="4800" spc="-20" dirty="0">
                <a:latin typeface="Trebuchet MS"/>
                <a:cs typeface="Trebuchet MS"/>
              </a:rPr>
              <a:t> </a:t>
            </a:r>
            <a:r>
              <a:rPr sz="4800" dirty="0">
                <a:latin typeface="Trebuchet MS"/>
                <a:cs typeface="Trebuchet MS"/>
              </a:rPr>
              <a:t>тривоги</a:t>
            </a:r>
            <a:r>
              <a:rPr sz="4800" spc="-20" dirty="0">
                <a:latin typeface="Trebuchet MS"/>
                <a:cs typeface="Trebuchet MS"/>
              </a:rPr>
              <a:t> </a:t>
            </a:r>
            <a:r>
              <a:rPr sz="4800" spc="-5" dirty="0">
                <a:latin typeface="Trebuchet MS"/>
                <a:cs typeface="Trebuchet MS"/>
              </a:rPr>
              <a:t>Чорнобиля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37589" y="3952621"/>
            <a:ext cx="3604260" cy="2905760"/>
            <a:chOff x="2037589" y="3952621"/>
            <a:chExt cx="3604260" cy="29057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7589" y="6431295"/>
              <a:ext cx="3604256" cy="4267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7875" y="3952621"/>
              <a:ext cx="3582797" cy="24840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1925"/>
            <a:ext cx="9913620" cy="6696075"/>
            <a:chOff x="0" y="161925"/>
            <a:chExt cx="9913620" cy="6696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" y="6028942"/>
              <a:ext cx="9776460" cy="82905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133" y="161925"/>
              <a:ext cx="9745484" cy="58769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11"/>
          <p:cNvGrpSpPr/>
          <p:nvPr/>
        </p:nvGrpSpPr>
        <p:grpSpPr>
          <a:xfrm>
            <a:off x="8458200" y="316735"/>
            <a:ext cx="2694940" cy="3827145"/>
            <a:chOff x="9119616" y="228600"/>
            <a:chExt cx="2694940" cy="382714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9616" y="2121407"/>
              <a:ext cx="2694431" cy="19339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5110" y="228600"/>
              <a:ext cx="2663190" cy="1903476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1524000" y="1628507"/>
            <a:ext cx="708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«Чи знаєш ти, світе,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Як гірко ридає полин,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Як тяжко, як тужно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Моєму народу болить!...»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7840" y="1978609"/>
            <a:ext cx="5523865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Найбільша</a:t>
            </a:r>
            <a:r>
              <a:rPr sz="3000" b="1" spc="-4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катастрофа</a:t>
            </a:r>
            <a:r>
              <a:rPr sz="3000" b="1" spc="-2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в</a:t>
            </a:r>
            <a:endParaRPr sz="3000">
              <a:latin typeface="Trebuchet MS"/>
              <a:cs typeface="Trebuchet MS"/>
            </a:endParaRPr>
          </a:p>
          <a:p>
            <a:pPr marL="12700" marR="281305">
              <a:lnSpc>
                <a:spcPct val="100000"/>
              </a:lnSpc>
            </a:pP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історії </a:t>
            </a:r>
            <a:r>
              <a:rPr sz="3000" b="1" spc="-10" dirty="0">
                <a:solidFill>
                  <a:srgbClr val="0000FF"/>
                </a:solidFill>
                <a:latin typeface="Trebuchet MS"/>
                <a:cs typeface="Trebuchet MS"/>
              </a:rPr>
              <a:t>атомної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енергетики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- </a:t>
            </a:r>
            <a:r>
              <a:rPr sz="3000" b="1" spc="-89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аварія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на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Чорнобильській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АЕС,</a:t>
            </a:r>
            <a:r>
              <a:rPr sz="3000" b="1" spc="-3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що</a:t>
            </a:r>
            <a:r>
              <a:rPr sz="3000" b="1" spc="-2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сталася</a:t>
            </a:r>
            <a:r>
              <a:rPr sz="3000" b="1" spc="-3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26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 квітня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1986 року,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не тільки забрала </a:t>
            </a:r>
            <a:r>
              <a:rPr sz="3000" b="1" spc="-89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тисячі життів, а й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змусила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людство всерйоз відноситься </a:t>
            </a:r>
            <a:r>
              <a:rPr sz="3000" b="1" spc="-89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до радіації та її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впливу </a:t>
            </a:r>
            <a:r>
              <a:rPr sz="3000" b="1" dirty="0">
                <a:solidFill>
                  <a:srgbClr val="0000FF"/>
                </a:solidFill>
                <a:latin typeface="Trebuchet MS"/>
                <a:cs typeface="Trebuchet MS"/>
              </a:rPr>
              <a:t>на </a:t>
            </a:r>
            <a:r>
              <a:rPr sz="3000" b="1" spc="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Trebuchet MS"/>
                <a:cs typeface="Trebuchet MS"/>
              </a:rPr>
              <a:t>людину.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1772"/>
            <a:ext cx="9267444" cy="97840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0141" y="623061"/>
            <a:ext cx="85401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Біль</a:t>
            </a:r>
            <a:r>
              <a:rPr sz="4800" spc="-35" dirty="0"/>
              <a:t> </a:t>
            </a:r>
            <a:r>
              <a:rPr sz="4800" dirty="0"/>
              <a:t>і</a:t>
            </a:r>
            <a:r>
              <a:rPr sz="4800" spc="-25" dirty="0"/>
              <a:t> </a:t>
            </a:r>
            <a:r>
              <a:rPr sz="4800" spc="-5" dirty="0"/>
              <a:t>тривоги</a:t>
            </a:r>
            <a:r>
              <a:rPr sz="4800" spc="-25" dirty="0"/>
              <a:t> </a:t>
            </a:r>
            <a:r>
              <a:rPr sz="4800" spc="-5" dirty="0"/>
              <a:t>Чорнобиля</a:t>
            </a:r>
            <a:endParaRPr sz="48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4535" y="1705355"/>
            <a:ext cx="2875787" cy="51526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1227" y="3014979"/>
            <a:ext cx="3831590" cy="3322954"/>
            <a:chOff x="681227" y="3014979"/>
            <a:chExt cx="3831590" cy="33229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227" y="5542781"/>
              <a:ext cx="3831335" cy="7946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111" y="3014979"/>
              <a:ext cx="3810038" cy="253365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388864" y="2707767"/>
            <a:ext cx="3688079" cy="4150360"/>
            <a:chOff x="5388864" y="2707767"/>
            <a:chExt cx="3688079" cy="41503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8864" y="6137146"/>
              <a:ext cx="3688080" cy="7208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3723" y="2707767"/>
              <a:ext cx="3658361" cy="344011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14300"/>
            <a:ext cx="10316210" cy="2242185"/>
            <a:chOff x="0" y="114300"/>
            <a:chExt cx="10316210" cy="224218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901" y="416052"/>
              <a:ext cx="3430304" cy="5852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5076" y="114300"/>
              <a:ext cx="1124712" cy="9006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0000" y="114300"/>
              <a:ext cx="6344411" cy="9006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784859"/>
              <a:ext cx="10315956" cy="900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455419"/>
              <a:ext cx="6321552" cy="90068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8739" y="262508"/>
            <a:ext cx="9724390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Чорнобиль </a:t>
            </a:r>
            <a:r>
              <a:rPr sz="4400" dirty="0"/>
              <a:t>– це мука і трагедія, </a:t>
            </a:r>
            <a:r>
              <a:rPr sz="4400" spc="5" dirty="0"/>
              <a:t> </a:t>
            </a:r>
            <a:r>
              <a:rPr sz="4400" dirty="0"/>
              <a:t>це</a:t>
            </a:r>
            <a:r>
              <a:rPr sz="4400" spc="-40" dirty="0"/>
              <a:t> </a:t>
            </a:r>
            <a:r>
              <a:rPr sz="4400" spc="-5" dirty="0"/>
              <a:t>подвиг</a:t>
            </a:r>
            <a:r>
              <a:rPr sz="4400" spc="-30" dirty="0"/>
              <a:t> </a:t>
            </a:r>
            <a:r>
              <a:rPr sz="4400" dirty="0"/>
              <a:t>і</a:t>
            </a:r>
            <a:r>
              <a:rPr sz="4400" spc="-30" dirty="0"/>
              <a:t> </a:t>
            </a:r>
            <a:r>
              <a:rPr sz="4400" dirty="0"/>
              <a:t>безсилля,</a:t>
            </a:r>
            <a:r>
              <a:rPr sz="4400" spc="-35" dirty="0"/>
              <a:t> </a:t>
            </a:r>
            <a:r>
              <a:rPr sz="4400" dirty="0"/>
              <a:t>це</a:t>
            </a:r>
            <a:r>
              <a:rPr sz="4400" spc="-5" dirty="0"/>
              <a:t> пам’ять </a:t>
            </a:r>
            <a:r>
              <a:rPr sz="4400" spc="-1105" dirty="0"/>
              <a:t> </a:t>
            </a:r>
            <a:r>
              <a:rPr sz="4400" dirty="0"/>
              <a:t>і</a:t>
            </a:r>
            <a:r>
              <a:rPr sz="4400" spc="-30" dirty="0"/>
              <a:t> </a:t>
            </a:r>
            <a:r>
              <a:rPr sz="4400" dirty="0"/>
              <a:t>нестерпний</a:t>
            </a:r>
            <a:r>
              <a:rPr sz="4400" spc="-45" dirty="0"/>
              <a:t> </a:t>
            </a:r>
            <a:r>
              <a:rPr sz="4400" dirty="0"/>
              <a:t>біль…</a:t>
            </a:r>
            <a:endParaRPr sz="4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799"/>
                </a:lnTo>
                <a:lnTo>
                  <a:pt x="449262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7ED13A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6440" y="1049781"/>
            <a:ext cx="86741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Надати</a:t>
            </a:r>
            <a:r>
              <a:rPr sz="4000" spc="10" dirty="0"/>
              <a:t> </a:t>
            </a:r>
            <a:r>
              <a:rPr sz="4000" spc="-10" dirty="0"/>
              <a:t>відповіді </a:t>
            </a:r>
            <a:r>
              <a:rPr sz="4000" spc="-5" dirty="0"/>
              <a:t>на</a:t>
            </a:r>
            <a:r>
              <a:rPr sz="4000" spc="-10" dirty="0"/>
              <a:t> </a:t>
            </a:r>
            <a:r>
              <a:rPr sz="4000" spc="-5" dirty="0"/>
              <a:t>запитання: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26440" y="2228215"/>
            <a:ext cx="601980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00FF"/>
                </a:solidFill>
                <a:latin typeface="Georgia"/>
                <a:cs typeface="Georgia"/>
              </a:rPr>
              <a:t>Що</a:t>
            </a:r>
            <a:r>
              <a:rPr sz="3600" b="1" spc="-4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600" b="1" dirty="0">
                <a:solidFill>
                  <a:srgbClr val="0000FF"/>
                </a:solidFill>
                <a:latin typeface="Georgia"/>
                <a:cs typeface="Georgia"/>
              </a:rPr>
              <a:t>таке</a:t>
            </a:r>
            <a:r>
              <a:rPr sz="3600" b="1" spc="-3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600" b="1" dirty="0">
                <a:solidFill>
                  <a:srgbClr val="0000FF"/>
                </a:solidFill>
                <a:latin typeface="Georgia"/>
                <a:cs typeface="Georgia"/>
              </a:rPr>
              <a:t>радіація?</a:t>
            </a:r>
            <a:endParaRPr sz="3600">
              <a:latin typeface="Georgia"/>
              <a:cs typeface="Georgia"/>
            </a:endParaRPr>
          </a:p>
          <a:p>
            <a:pPr marL="12700" marR="5080">
              <a:lnSpc>
                <a:spcPts val="8640"/>
              </a:lnSpc>
              <a:spcBef>
                <a:spcPts val="810"/>
              </a:spcBef>
            </a:pPr>
            <a:r>
              <a:rPr sz="3600" b="1" spc="-5" dirty="0">
                <a:solidFill>
                  <a:srgbClr val="0000FF"/>
                </a:solidFill>
                <a:latin typeface="Georgia"/>
                <a:cs typeface="Georgia"/>
              </a:rPr>
              <a:t>Чим корисна </a:t>
            </a:r>
            <a:r>
              <a:rPr sz="3600" b="1" dirty="0">
                <a:solidFill>
                  <a:srgbClr val="0000FF"/>
                </a:solidFill>
                <a:latin typeface="Georgia"/>
                <a:cs typeface="Georgia"/>
              </a:rPr>
              <a:t>радіація? </a:t>
            </a:r>
            <a:r>
              <a:rPr sz="3600" b="1" spc="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Georgia"/>
                <a:cs typeface="Georgia"/>
              </a:rPr>
              <a:t>Чим</a:t>
            </a:r>
            <a:r>
              <a:rPr sz="3600" b="1" spc="-4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Georgia"/>
                <a:cs typeface="Georgia"/>
              </a:rPr>
              <a:t>шкідлива</a:t>
            </a:r>
            <a:r>
              <a:rPr sz="3600" b="1" spc="-3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600" b="1" dirty="0">
                <a:solidFill>
                  <a:srgbClr val="0000FF"/>
                </a:solidFill>
                <a:latin typeface="Georgia"/>
                <a:cs typeface="Georgia"/>
              </a:rPr>
              <a:t>радіація?</a:t>
            </a:r>
            <a:endParaRPr sz="36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8401" y="1951037"/>
            <a:ext cx="2933700" cy="37147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090404" y="152400"/>
            <a:ext cx="1765300" cy="4465320"/>
            <a:chOff x="10090404" y="152400"/>
            <a:chExt cx="1765300" cy="44653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90404" y="2365248"/>
              <a:ext cx="1764792" cy="22524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5009" y="152400"/>
              <a:ext cx="1734566" cy="2222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0250"/>
            <a:ext cx="9474200" cy="6628130"/>
            <a:chOff x="0" y="230250"/>
            <a:chExt cx="9474200" cy="6628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400" y="230250"/>
              <a:ext cx="9194800" cy="57990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6633972"/>
              <a:ext cx="3165348" cy="2240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294" y="4241799"/>
              <a:ext cx="3134105" cy="2402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239</Words>
  <Application>Microsoft Office PowerPoint</Application>
  <PresentationFormat>Произвольный</PresentationFormat>
  <Paragraphs>47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Державний навчальний заклад «Професійно – технічне училище №40  м. Новоукраїнка»</vt:lpstr>
      <vt:lpstr>Тема:</vt:lpstr>
      <vt:lpstr>Біль і тривоги Чорнобиля</vt:lpstr>
      <vt:lpstr>Презентация PowerPoint</vt:lpstr>
      <vt:lpstr>Презентация PowerPoint</vt:lpstr>
      <vt:lpstr>Біль і тривоги Чорнобиля</vt:lpstr>
      <vt:lpstr>Чорнобиль – це мука і трагедія,  це подвиг і безсилля, це пам’ять  і нестерпний біль…</vt:lpstr>
      <vt:lpstr>Надати відповіді на запитання:</vt:lpstr>
      <vt:lpstr>Презентация PowerPoint</vt:lpstr>
      <vt:lpstr>Презентация PowerPoint</vt:lpstr>
      <vt:lpstr>Біль і тривоги Чорнобиля</vt:lpstr>
      <vt:lpstr>Історія в кадрі</vt:lpstr>
      <vt:lpstr>Історія в кадрі</vt:lpstr>
      <vt:lpstr>Історія в кадрі</vt:lpstr>
      <vt:lpstr>Історія в кадрі</vt:lpstr>
      <vt:lpstr>Історія в кадрі</vt:lpstr>
      <vt:lpstr>Вшанування ліквідаторів аварії на  ЧОРНОБІЛЬСЬКІЙ АЕС</vt:lpstr>
      <vt:lpstr>Пам'ятайте!!!</vt:lpstr>
      <vt:lpstr>Презентация PowerPoint</vt:lpstr>
      <vt:lpstr>Бережіть себе!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Дизайн: конструювання, композиція та кольори</dc:title>
  <dc:creator>pc</dc:creator>
  <cp:lastModifiedBy>Татьяна</cp:lastModifiedBy>
  <cp:revision>5</cp:revision>
  <dcterms:created xsi:type="dcterms:W3CDTF">2022-04-21T15:57:26Z</dcterms:created>
  <dcterms:modified xsi:type="dcterms:W3CDTF">2022-04-24T16:44:38Z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2020-04-24T00:00:00Z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2022-04-21T00:00:00Z</vt:filetime>
  </property>
</Properties>
</file>